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Eyewitness: testimony, memory, and language in real-life situations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Очевидец, память и язык: как одно событие становится показанием.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eyewitness testimony важно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англоязычном мире свидетельские показания влияют на суд, новости и повседневные решения; поэтому важно понимать лексику, контекст и пределы человеческой памяти, а не полагаться только на уверенный тон говорящего.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eyewitness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очевидец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Eyewitness — это человек, который сам видел событие и может описать его в account или statement. Главное здесь — непосредственное визуальное наблюдение, а не пересказ со слов других.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часто встречаются выражения eyewitness account, eyewitness report и eyewitness testimony. Они употребляются в судебных, журналистских и учебных текстах, когда важно подчеркнуть источник информации.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witness и observer шире по значению: witness может быть не только очевидцем, а observer — просто наблюдателем. Eyewitness делает акцент именно на том, что событие было увидено лично.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сильная уверенность не отменяет влияния условий восприятия: память чаще всего искажается там, где наблюдение было кратким, напряжённым или происходило в угрозе.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 точность eyewitness testimony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условия наблюдения дают наибольший вклад; weapon focus дополнительно сужает внимание и ухудшает распознавание лица.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когнитивной психологии и исследований eyewitness testimony.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наблюдения: что запоминается лучше всего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заметные признаки: одежда, направление движения, громкие звуки и необычные действия. Такие детали выделяются на фоне общей сцены и легче удерживаются в памяти.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черты лица, точная последовательность событий и оттенки цветов быстро теряются, особенно если освещение было слабым. Чем менее выразителен признак, тем выше риск ошибки.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движение, толпа и ограниченная видимость перегружают внимание. В результате человек фиксирует общую картину, но не успевает точно рассмотреть все элементы происшествия.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Подросток-очевидец вечером может помнить не сами факты в полном объёме, а самые заметные сигналы ситуации. Поэтому условия наблюдения всегда нужно учитывать при оценке показаний.
</a:t>
            </a:r>
            <a:endParaRPr lang="en-US" sz="7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человеческая память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фрагменты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события в памяти остаются не все подробности, а отдельные фрагменты: лица, слова, движение, эмоции. Хранение информации поэтому неполное и изначально уязвимое для пробелов.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Искренние расхождения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причине два честных eyewitnesses могут описать одно и то же происшествие по-разному, не обязательно искажая факты намеренно. Различие часто возникает уже на этапе восприятия и восстановления памяти.
</a:t>
            </a:r>
            <a:endParaRPr lang="en-US" sz="1023" dirty="0"/>
          </a:p>
        </p:txBody>
      </p:sp>
      <p:sp>
        <p:nvSpPr>
          <p:cNvPr id="10" name="Text 4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при воспроизведении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вспоминает событие, мозг не просто читает готовую запись, а достраивает недостающее по логике, ожиданиям и подсказкам. Так память становится реконструктивной, а не фотографической.
</a:t>
            </a:r>
            <a:endParaRPr lang="en-US" sz="10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показания зависит от качества восприятия и от времени, прошедшего после события.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показаний в зависимости от условий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хуже условия наблюдения и чем больше времени проходит, тем выше риск искажения даже при добросовестном рассказе.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когнитивной психологии и исследований eyewitness testimony.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Leading questions and suggestibility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Наводящий вопрос может незаметно изменить память, потому что уже содержит предположение. Формулировка вроде Did you see the broken window? заставляет свидетеля искать подтверждение, а не просто вспоминать.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интервью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человека спрашивают несколько раз, его ответ постепенно может подстраиваться под предыдущие формулировки. Чем больше повторов, тем выше риск, что новая версия покажется самой привычной.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чужих версий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 другими свидетелями и сообщения в СМИ усиливают suggestibility. После этого показание становится менее независимым, поскольку в нём смешиваются личное наблюдение и внешние подсказки.
</a:t>
            </a:r>
            <a:endParaRPr lang="en-US" sz="11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false memory может возникнуть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пробелы памяти заполняются под влиянием подсказок и повторов.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Confidence versus accuracy in eyewitness speech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не равна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уверенность в голосе не означает, что детали верны. Человек может говорить спокойно и убеждённо, даже если память уже частично перестроила исходное событие.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пересказов одна и та же версия начинает звучать всё надёжнее. Повторение создаёт ощущение стабильности, хотя фактическая точность при этом не обязательно растёт.
</a:t>
            </a:r>
            <a:endParaRPr lang="en-US" sz="818" dirty="0"/>
          </a:p>
        </p:txBody>
      </p:sp>
      <p:sp>
        <p:nvSpPr>
          <p:cNvPr id="11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со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окружающие реагируют одобрительно, свидетель чаще закрепляет собственный вариант как правильный. Поэтому при оценке показаний важно смотреть не только на манеру речи, но и на источник информации.
</a:t>
            </a:r>
            <a:endParaRPr lang="en-US" sz="7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честном рассказе детали не сохраняются одинаково: краткие слова, цвета и последовательность действий исчезают раньше, чем яркие или эмоциональные элементы.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and memory decay after the event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времени проходит, тем сильнее падает точность; поэтому ранняя фиксация показаний особенно важна.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данным исследований когнитивной психологии и eyewitness research; значения условны.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Children as eyewitnesses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фрагменты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хорошо запомнить отдельную сцену, громкий звук или заметную деталь, но часто пропускает фоновые элементы, временные интервалы и точную последовательность событий.
</a:t>
            </a:r>
            <a:endParaRPr lang="en-US" sz="69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вопросах от авторитетного интервьюера дети нередко стараются дать «правильный» ответ. Поэтому формулировка вопроса и эмоционально безопасная атмосфера сильно влияют на качество ответа.
</a:t>
            </a:r>
            <a:endParaRPr lang="en-US" sz="69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источника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свидетелям особенно трудно объяснить, откуда они знают факт: что они увидели сами, что услышали от других и что лишь предполагают по ситуации.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надежность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детских показаний зависит не только от возраста, но и от метода опроса. Чем нейтральнее вопросы и спокойнее обстановка, тем меньше риск внушения.
</a:t>
            </a:r>
            <a:endParaRPr lang="en-US" sz="8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Adult eyewitnesses: strengths and limits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видят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обычно точнее удерживают общую картину: кто с кем был, что происходило раньше и позже, какие действия казались связанными между собой. Это помогает восстанавливать последовательность события.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 к давлению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взрослый свидетель может ошибиться под влиянием страха, усталости, алкоголя или сильного стресса. В таких условиях внимание сужается, а отдельные детали воспринимаются неточно.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 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и предубеждения способны изменить интерпретацию увиденного. Человек может по-разному оценить внешний вид, жесты или намерения другого, если заранее ожидает угрозу или конфликт.
</a:t>
            </a:r>
            <a:endParaRPr lang="en-US" sz="918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не равна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свидетель иногда звучит очень убедительно, особенно после повторения своей версии. Однако уверенная манера речи не гарантирует, что наблюдение было полным и объективным.
</a:t>
            </a:r>
            <a:endParaRPr lang="en-US" sz="9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показаниях важно отделять прямое наблюдение от интерпретации. Ниже показаны типичные формулы для нейтрального, юридически и медийно уместного описания событий.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patterns used in eyewitness reports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глаголы восприятия передают факт наблюдения, а reporting verbs помогают сохранять дистанцию между событием, наблюдателем и интерпретацией.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English for legal and media contexts.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Collecting a more reliable eyewitness statement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принципы нейтрального опроса, применяемые в правовой и медийной 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eyewitness mistakes matter in real cases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опознания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распознавание человека может стать причиной судебной ошибки, особенно если следствие слишком быстро опирается на уверенное, но не проверенное свидетельство.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ошибочная версия влияет не только на суд, но и на работу полиции, мнение журналистов и общественное восприятие дела, поэтому проверка показаний необходима.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доказательств ДНК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реабилитации по ДНК в США показали, что искренние свидетели тоже ошибаются. Это подчёркивает: честность рассказа не равна его точности.
</a:t>
            </a:r>
            <a:endParaRPr lang="en-US" sz="11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честных очевидца могут описать одно событие по-разному, если смотрели на него под разным углом, в разном состоянии и с разной дистанции.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different witnesses give different versions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версиях часто объясняются условиями восприятия, а не намеренной ложью.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выводов исследований о восприятии и памяти свидетелей; значения относительные.
</a:t>
            </a:r>
            <a:endParaRPr lang="en-US" sz="6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eyewitnesses: video, smartphones, and social media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 с телефона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Прохожий снимает инцидент на смартфон и уверен, что зафиксировал главное. Но в кадр попадает только один ракурс, а важный момент мог остаться за пределами экрана. Такое видео полезно, но не заменяет полного наблюдения.
</a:t>
            </a:r>
            <a:endParaRPr lang="en-US" sz="90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 камеры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в магазине или на улице помогает восстановить порядок действий, однако она тоже ограничена углом обзора, качеством изображения и временем записи. Без контекста ролик может создать слишком упрощённую картину происходящего.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 сети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события быстро расходится по социальным сетям и начинает жить отдельно от оригинала. После обрезки, замедления или пересказа зрители нередко видят уже не сам факт, а его интерпретацию.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English lessons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Отделять факт от 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свидетельств важно спрашивать, что именно человек видел, а что лишь предполагает. Это развивает умение различать observation, interpretation, evidence и bias в английском тексте.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материал опирается не на одну громкую фразу, а на контекст, независимую проверку и согласованность деталей. Поэтому слова reliable, source и proof становятся ключевыми для анализа.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устном ответе по теме eyewitness важно использовать точные формулировки: statement, inaccurate, observation, evidence. Тогда речь звучит не просто уверенно, а академически и доказательно.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версии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текста описывают одно событие, полезно сопоставлять время, место, последовательность и лексику. Такое чтение помогает замечать, где автор передаёт факт, а где уже делает вывод.
</a:t>
            </a:r>
            <a:endParaRPr lang="en-US" sz="11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Eyewitness: evidence with limits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Свидетельство очевидца ценно, потому что передаёт живую деталь, но память не является фотографией. Понимание темы требует точной лексики, правовой осторожности и критической проверки каждого утверждения.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2026-05-31T17:01:47Z</dcterms:created>
  <dcterms:modified xsi:type="dcterms:W3CDTF">2026-05-31T17:01:47Z</dcterms:modified>
</cp:coreProperties>
</file>