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культура: три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формирует характер Италии, Балкан и Аргентины.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это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Балканы и Аргентина показывают, как разные ландшафты влияют на язык, еду, музыку и повседневные привычки людей.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море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лежит на юге Европы и вытянута в виде полуострова. Её берега омывают моря, а Альпы и Апеннины задают природный ритм страны.
</a:t>
            </a:r>
            <a:endParaRPr lang="en-US" sz="1038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перекрёсток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находятся в юго-восточной Европе, между несколькими морями. Здесь рядом встречаются горные хребты, побережья и внутренние равнины, поэтому ландшафт очень пёстрый.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длинная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расположена в Южной Америке и тянется далеко с севера на юг. На западе поднимаются Анды, а на востоке страна выходит к Атлантическому океану.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эти регионы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разделов показывает, как от отдельных регионов перейти к общим выводам.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рельеф и климат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Альпы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на севере создают холодные зимы и помогают удерживать облака и осадки. Поэтому в горных районах чаще встречаются лыжные курорты, леса и короткое лето.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 полуострова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Апеннины проходят вдоль всего полуострова и влияют на дороги, поселения и сельское хозяйство. Горные склоны делят страну на удобные для жизни долины и отдельные природные зоны.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и Сардиния подчёркивают морской характер Италии. На островах важны рыболовство, порты и мягкий климат, который делает жизнь у побережья особенно удобной.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заметно даже внутри одной страны. На севере он ближе к альпийскому, а на побережьях и юге — мягкий средиземноморский, с тёплым летом и долгим сезоном отдыха.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города и регионы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регионы различаются не только пейзажами, но и привычками. В разных частях страны по-своему готовят блюда, говорят с местными особенностями и отмечают праздники.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и Неаполь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выделяется каналами, мостами и необычной планировкой улиц. Неаполь, напротив, отражает яркие южные традиции, где особенно заметны музыка, семейность и живой городской характер.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 — современный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 известен как центр моды, дизайна и деловой жизни. В городе много современных офисов, магазинов и выставок, поэтому он задаёт более динамичный темп, чем многие другие районы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 — история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 — столица страны и город, где древность видна на каждом шагу. Здесь находятся памятники античного времени, а рядом работают современные государственные учреждения и музеи.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еда и традиции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Паста и пицца стали самыми узнаваемыми блюдами Италии, но они не одинаковы во всех регионах. На севере и юге используют разные соусы, сыры и способы приготовления.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по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масло, сыр и морепродукты часто появляются на столе рядом со свежими овощами. Такие продукты хорошо подходят к средиземноморскому климату и морскому побережью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обед в Италии — это не просто еда, а важная часть общения. За столом обсуждают новости, делятся блюдами и сохраняют уважение к домашним рецептам.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карнавалы помогают сохранять местную культуру. Во время праздников люди надевают костюмы, готовят особые блюда и вспоминают старые обычаи своей области.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Древнего Рима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и Римский форум напоминают о Древнем Риме, когда город был центром огромной империи. Эти места показывают, как история сохранилась прямо в городской среде и стала частью повседневного пейзажа.
</a:t>
            </a:r>
            <a:endParaRPr lang="en-US" sz="99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Сан-Марко и другие постройки Венеции демонстрируют, как архитектура связана с морской торговлей и богатой историей города. Здесь искусство видно не только в музеях, но и на улицах и площадях.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эпохи Возрождения, живопись и опера сделали Италию одной из главных культурных стран мира. Здесь художественные традиции не отделены от жизни, а продолжают влиять на образование, туризм и национальную гордость.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памятники и искусство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3 главных факта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Рим, Венеция и Неаполь принадлежат разным историческим эпохам и по-разному рассказывают о стране. В одном государстве соседствуют античность, средневековье и современный городской ритм.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соединяет Альпы, Апеннины и морские побережья. Такое положение создаёт сразу несколько природных зон и объясняет, почему в одной стране так много разных пейзажей и способов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искусство давно стали частью обычной жизни итальянцев. Еда, музыка, архитектура и праздники воспринимаются не только как наследие, но и как важная часть национального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моря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омывают Балканы и делают их особенно разнообразными.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связывают побережья, торговлю и повседневную жизнь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карты Балканского региона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природа и реки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преобладают леса, долины и плодородные участки, где земледелие и пастбища долго оставались основой повседневной жизни многих семей.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Адриатического моря формирует более открытый, морской образ жизни: здесь развиты порты, рыболовство и обмен с другими странами, особенно в прибрежных городах.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 Сава связывают разные страны Балкан, служат важными транспортными путями и поддерживают города, сельское хозяйство и торговлю в низинах и речных равнинах.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Динарские Альпы тянутся вдоль западной части региона и создают труднодоступные районы, где поселения исторически были разбросаны далеко друг от друга, а дороги часто шли по долинам.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соседство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рядом существуют разные языковые семьи, поэтому в соседних странах можно увидеть разные алфавиты и услышать очень непохожие на слух звучания речи.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часто передаёт общий для региона характер: она ритмичная, эмоциональная и связана с танцами, семейными праздниками и местными традициями.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костюмах заметны вышивка, яркие цвета и символические узоры, которые помогают узнать происхождение праздника и напоминают о старинных ремёслах каждого народа.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праздники тоже различаются: где-то популярны блюда из теста и мяса, где-то — рыба, сыры или сладости, связанные с местной историей.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языки и культура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105694"/>
            <a:ext cx="517045" cy="4136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105694"/>
            <a:ext cx="517045" cy="41363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показывает, как рядом могут существовать разные эпохи: здесь есть древние памятники, православные храмы и районы, где повседневная жизнь идёт очень быстро.
</a:t>
            </a:r>
            <a:endParaRPr lang="en-US" sz="1071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сочетает старые крепости, широкие улицы и оживлённые набережные, поэтому в нём особенно заметно, как исторический центр соединяется с современным городским ритмом.
</a:t>
            </a:r>
            <a:endParaRPr lang="en-US" sz="1103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известны как город, где античное наследие соседствует с шумными кварталами, рынками и уличными кафе, а культура чувствуется почти в каждом районе.
</a:t>
            </a:r>
            <a:endParaRPr lang="en-US" sz="1079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Сараево и Тирана подчёркивают разнообразие Балкан: в них смешиваются архитектурные стили, местная кухня и привычка собираться вместе на улицах и площадях.
</a:t>
            </a:r>
            <a:endParaRPr lang="en-US" sz="1037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городах важны рынки, семейные встречи и праздники под открытым небом, потому что городской образ жизни здесь тесно связан с общением.
</a:t>
            </a:r>
            <a:endParaRPr lang="en-US" sz="1127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города и разнообразие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дороги и разные моря делали поездки и обмены не одинаковыми, поэтому одни города сильнее тянулись к побережью, а другие — к внутренним путям и долинам.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обычаями объясняются соседством многих народов: люди веками жили рядом, торговали, вступали в смешанные браки и перенимали друг у друга отдельные элементы культуры.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костюмы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Многоголосное пение и яркие костюмы помогают узнать региональные традиции, потому что в каждом народе есть свои мелодии, движения и орнаменты, передаваемые из поколения в поколение.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праздники часто начинаются с музыки и танцев, которые собирают вместе детей, взрослых и пожилых людей. Это не просто развлечение, а способ сохранить память о семье и общине.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традиции и почему они разные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культурные группы особенно заметны в повседневной жизни региона.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рядом живут три большие культурные группы, поэтому регион особенно разнообразен: различия слышны в языке, музыке, еде и праздниках, а общие черты объединяют соседние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 — Балканы: языки и культура и Балканы: традиции и почему они разные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55270" y="2767065"/>
            <a:ext cx="6617631" cy="18741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494661"/>
            <a:ext cx="4172877" cy="18019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карта и рельеф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океан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на юге известна ветрами, холодными просторами и редкой заселённостью. Восточное побережье открывает стране выход к Атлантическому океану и морским маршрутам.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в центре — это широкие равнины с плодородными почвами. Именно здесь развиты сельское хозяйство, крупные фермы и многие дороги между городами и провинциями.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на западе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образуют длинную горную границу на западе страны и влияют на климат, транспорт и хозяйство. Здесь особенно заметны высокие перевалы, ледники и горные долины.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города и регионы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задаёт культурный тон всей стране: здесь сосредоточены музеи, театры, известные кварталы и большая часть городской жизни, связанной с искусством и спортом.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Кордова привлекает университетами и молодёжной атмосферой, поэтому город часто считают важным центром образования, науки и студенческих традиций в центре страны.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Мендоса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Мендоса расположена у подножия Анд и известна виноградниками, виноделием и более спокойным ритмом жизни, связанным с природой и сельским хозяйством.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Ушуая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Ушуая подчёркивает южную крайность страны: это город у холодных морских вод, где особенно заметны связь с природой, путешествия и пограничное положение.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культура и миграции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миграции и переселения из соседних стран заметно повлияли на язык, кухню и городские привычки, сделав аргентинскую культуру смешанной и очень живой.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за 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 и асадо — не просто еда и напиток, а привычная часть общения. Они часто собирают семью, друзей и соседей за одним столом или на открытом воздухе.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Фольклорная музыка сохраняет связь с разными районами страны: в ней слышны ритмы равнин, горных областей и юга, поэтому она помогает увидеть географию через звук.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и город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 стало одним из самых узнаваемых символов Аргентины. Этот танец родился в городских кварталах и со временем превратился в важную часть национальной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3 главных факта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остаётся главным культурным ориентиром: он задаёт моду, музыку, театральную жизнь и общий городской стиль, который узнают далеко за пределами столицы.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растянулась от высоких Анд до южной Патагонии, поэтому в ней меняются климат, ландшафты и образ жизни, а расстояния между регионами очень велики.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Танго, мате и асадо стали символами повседневной аргентинской культуры, потому что они связаны и с историей, и с привычками обычных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 главное: где страны расположены, какие у них горы, реки и моря, и почему у Италии, Балкан и Аргентины такие разные, но узнаваемые культуры.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2026-07-26T20:01:31Z</dcterms:created>
  <dcterms:modified xsi:type="dcterms:W3CDTF">2026-07-26T20:01:31Z</dcterms:modified>
</cp:coreProperties>
</file>