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в одной точке и опирается на радиус, углы и построения.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 окружности: главные факты для 7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касательная и зачем изучать её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легко узнаётся в колесе велосипеда, монете, циферблате, мяче и круглых деталях механизмов. В школе она описывает «соприкосновение без пересечения». Удобно знать: радиус в точке касания перпендикулярен; из внешней точки две касательные равны.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множество точек на одинаковом расстоянии от центра. Радиус связывает центр и любую точку окружности, поэтому именно он помогает проверять свойства касательной.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точка касания и секущая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 — единственная общая точка прямой и окружности, если прямая является касательной. В этой точке удобно проводить радиус и работать с углами.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пересекает окружность в двух точках, она называется секущей. Сравнивая касательную и секущую, легче понимать, где окружность «касается», а где «режется» 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 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касательная изображается прямой, которая соприкасается с окружностью только в одной точке. Обычно центр окружности обозначают буквой O, точку касания — A, а касательную — прямой t.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касательная на чертеже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линия «не проходит через окружность»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OA в этой точке образует с касательной угол 90°. Важно, чтобы прямая не шла сквозь окружность: она касается её в одной точке, без второго пересечения.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прямая — касательная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положение прямой относительно окружности и радиуса в точке касания.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в точке касания перпендикулярен прямой, то прямая является касательной.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даёт точный проверочный ориентир при построении и решении задач на углы.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касательной к окружности (радиус перпендикулярен касательной в точке касания)
</a:t>
            </a:r>
            <a:endParaRPr lang="en-US" sz="7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окружности, через неё можно провести ровно одну касательную. Она касается окружности в этой точке и сразу «уходит» в сторону, не образуя второго пересечения.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касательных можно провести из разных точек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вне окружности, можно провести две касательные. Они образуют «две стороны соприкосновения», и отрезки касательных от точки до окружности будут одинаковой длины.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внутри окружности, касательных провести нельзя. Любая прямая из такой точки либо пересечёт окружность, либо не сможет стать касательной в одной точке.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касательных в зависимости от положения точки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количество касательных определяется только тем, где находится точка относительно окружности.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столбцам сразу выбирают нужный случай задачи: ищут одну касательную, две или понимают, что касательных не существует.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свойства касательной (из положения точки относительно окружности)
</a:t>
            </a:r>
            <a:endParaRPr lang="en-US" sz="6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36382"/>
            <a:ext cx="673200" cy="538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50" y="4003662"/>
            <a:ext cx="600600" cy="6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касательные из одной внешней точки равны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касательных, проведённых из одной внешней точки к окружности, равны по длине. Это помогает вычислять неизвестную длину, не измеряя её и не достраивая дополнительные линии.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расчётов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длина одной касательной, то вторая такая же. В задачах на чертежах обычно достаточно записать равенство и затем применять его к требуемой величине.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касательных поддерживает аккуратность построений: построили две касательные — проверяйте, что соответствующие отрезки от внешней точки получаются одинаковыми.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67489"/>
            <a:ext cx="3287100" cy="14260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прямой, секущей и касательной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прямую с нуля, одной или двух общих точек и понять связь с радиусом в точке касания.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отличается именно «одной общей точкой» и перпендикулярностью радиуса к касательной в этой точке.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 касательной к окружности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на окружности точку A и подпишите центр O. Соедините A с O, чтобы получить радиус OA. Он будет ключевым элементом, от которого зависит правильное построение касательной.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касательной в точке на окружности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A проведите прямую, перпендикулярную радиусу OA. По признаку касательной такая прямая касается окружности ровно в одной точке A. На рисунке подчеркните угол 90° и подписи O, A, OA и t.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двух касательных из внешней точки к окружности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прямом угле в точке касания: радиус, проведённый в точку касания, перпендикулярен касательной; середина OP помогает получить точки касания через окружность с диаметром OP.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угол равен вписанному углу, который тоже опирается на ту же дугу. То есть для вычисления можно «переносить» задачу на вписанный угол в треугольнике, заданном точками дуги.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связанные с касательной и хордой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к окружности в точке касания A проведена касательная, а через A проходит хорда. Рассмотрим угол между касательной и хордой: он связан с дугой, на которую опирается хорда.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это помогает находить неизвестные углы в чертежах с окружностью: сначала выделяют дугу, затем выбирают вписанный угол, равный углу между касательной и хордой.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угловые соотношения с касательной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удобно отмечать центр O, точку касания A и хорду: по этим обозначениям быстро определяют, какой именно угол применяется в задаче.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чаще всего в задачах используют три связи: прямой угол при радиусе, равенство с вписанным углом и внешний угол при секущей.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школьных свойств касательной к окружности (7 класс), 2026.
</a:t>
            </a:r>
            <a:endParaRPr lang="en-US" sz="7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касательной считают любую прямую, которая «рядом» с окружностью. Но касательной она становится только тогда, когда прямая имеет одну общую точку с окружностью и касается её в этой точке.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касательную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касательную и хорду: если линия проходит через окружность и пересекает её в двух точках, это уже секущая или хорда, а не касательная к окружности.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построить перпендикуляр к радиусу не в точке касания. Перпендикуляр к радиусу должен проходить именно через точку A, иначе признак касательной не выполняется.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 обозначить центр O и точку касания A. Без этих меток трудно проверить прямой угол и правильно применить свойства равенства углов и отрезков.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 окружающем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«касается» дороги одной точкой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 движения колесо велосипеда соприкасается с дорогой в одной точке. Эта точка похожа на точку касания окружности с прямой: в ней «нет пересечения», а есть правильное соотношение между направлением и радиусом до центра колеса.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механизмы: касательные задают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циферблатах стрелки и элементы оформления часто можно рассматривать как линии, соприкасающиеся с круглыми деталями. В механизмах подобные касательные помогают задавать нужное направление движения и плавные переходы между частями устройства.
</a:t>
            </a:r>
            <a:endParaRPr lang="en-US" sz="87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дизайн: касательная делает линию аккуратной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дизайне касательные используют, чтобы получить плавные линии и корректные переходы между кривыми. Геометрия здесь работает как «настройка» формы: касание в одной точке помогает сохранять задуманные углы и симметрию.
</a:t>
            </a:r>
            <a:endParaRPr lang="en-US" sz="9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касательной с радиусом и хордой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работают вместе: сначала находят точку касания, затем используют прямой угол с радиусом, а дальше применяют равенство касательных или угловую формулу с хордой.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подчёркивает, что большинство задач сводится к выбору одного из трёх «инструментов» и последующему аккуратному применению именно его в нужном 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свойств касательной к окружности (школьная программа 7 класса), 2026.
</a:t>
            </a:r>
            <a:endParaRPr lang="en-US" sz="6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4550" y="2070000"/>
            <a:ext cx="5168000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 касательной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Потренируйтесь узнавать, какая формулировка касательной нужна в каждом типовом случае: определение единственной касательной, две равные касательные, признак по перпендикуляру и применение равенства касательных.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задание соответствует отдельному признаку или следствию: число общих точек, перпендикуляр радиусу и равенство отрезков касательных позволяют решать без догадок.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типовых задач по теме «Касательная к окружности», 2026.
</a:t>
            </a:r>
            <a:endParaRPr lang="en-US" sz="6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касательную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Найдите опорные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обозначьте центр окружности, радиус и точку касания. Убедитесь, что вы видите, какие точки лежат на окружности, а какие — снаружи.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Проверьте «касание»
</a:t>
            </a:r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сколько общих точек у прямой и окружности. Для касательной должно быть ровно одно пересечение, а радиус к точке касания должен быть перпендикулярен прямой.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Используйте равенства и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касательных две — применяйте их равенство. Для углов применяйте отношения с хордами: угол между касательной и хордой равен вписанному углу на ту же дугу.
</a:t>
            </a:r>
            <a:endParaRPr lang="en-US" sz="108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Оформите решение через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обозначения и подписи на рисунке: O, A, t и нужные хорды/отрезки. Аккуратный чертёж помогает не перепутать касательную с секущей и быстро выбрать правило.
</a:t>
            </a:r>
            <a:endParaRPr lang="en-US" sz="10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нужно запомнить о касательной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одну общую точку с окружностью. Радиус, проведённый в точку касания, перпендикулярен касательной. Из точки на окружности проводят одну касательную, из внешней — две равные, а из внутренней — касательных нет.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2026-05-14T01:06:32Z</dcterms:created>
  <dcterms:modified xsi:type="dcterms:W3CDTF">2026-05-14T01:06:32Z</dcterms:modified>
</cp:coreProperties>
</file>