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как результат микроэволюции: Комплексный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формирования новых видов через изменения внутри популяций и фактор их важности.
</a:t>
            </a:r>
            <a:endParaRPr lang="en-US" sz="378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Микроэволюционные основы видообразования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объединяет мутации, дрейф генов, миграции и отбор, накапливающиеся в популяциях. Эти изменения ведут к генетической дивергенции, что в итоге формирует новые виды в эволюционном контексте.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определения вида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опирается на сходство внешних признаков, позволяя отличать виды по форме и структуре организма.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критерий основывается на способности особей скрещиваться и давать плодовитое потомство, определяя репродуктивную совместимость.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 учитывает среду обитания и ареал, выделяя виды по экологическим нишам и адаптациям.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предполагает общую генетическую базу и уровень межпопуляционных различий в ДНК, отражая родство.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микроэволюции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изменения в ДНК создают новые аллели, служат источником генетической вариации для эволюции.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колебания частот генов, особенно сильные в небольших популяциях, влияют на генетическую структуру.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аллелей при половом размножении генерирует новые комбинации генов, увеличивая вариабельность.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организмов между популяциями способствует обмену генетическим материалом и уменьшает различия.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— двигатель эволюции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возникает благодаря мутациям и генетической рекомбинации, обеспечивая популяциям базу для адаптивных изменений.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изменчивости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устойчивость к пестицидам развивается путём отбора мутаций, придающих выживаемость особям с нужными аллелями.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эволюционного процесса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 расхождение популяций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темные формы пядениц преобладали в индустриальных районах Англии благодаря лучшей маскировке на загрязнённых деревьях, что повысило их выживаемость.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Меланизм у берёзовых пядениц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с разными условиями среды развивают характерные черты, обеспечивающие приспособленность, что стимулирует постепенную дивергенцию.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местным условиям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формирует преимущество благоприятных признаков, способствуя разделению популяций на новые виды с уникальными адаптациями.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 видообразование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размежевания популяций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изоляции в процессе видообразования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78998"/>
            <a:ext cx="4839600" cy="1900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предзиготных и постзиготных барьеров, их биологическое значение и примеры из природы.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репродуктивных барьеров эффективно предотвращает генетический обмен между видами.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Futuyma, Evolutionary Biology, 2013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барьеры: классификация и примеры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рыбы формируют виды намного быстрее, чем крупные млекопитающие за счёт особенностей экологии и жизненных циклов.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видообразования сильно зависит от биологических характеристик и экологической изоляции.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видообразования в группах организмов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исследований ДНК и эволюции, 2020
</a:t>
            </a:r>
            <a:endParaRPr lang="en-US" sz="11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видообразования связан с разделением популяций географическими барьерами, которые ограничивают поток генов и приводят к формированию новых видов.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виды вьюрков Дарвина на Галапагосских островах, возникшие вследствие длительной изоляции на отдельных островах.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видообразование: География и примеры
</a:t>
            </a:r>
            <a:endParaRPr lang="en-US" sz="34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 примеры симпатрического видообразования
</a:t>
            </a:r>
            <a:endParaRPr lang="en-US" sz="3729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растений образуют новые виды благодаря полиплоидии — удвоению хромосомного набора. Этот процесс позволяет избежать скрещивания с исходной популяцией и быстро формировать изолированные линии.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у растений — быстрый путь к новым видам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мух рода Drosophila в одной популяции развивается разделение по предпочтениям в пище, что ведёт к поведенческой изоляции. Такой пример показывает, как внутри одной среды возникают новые виды.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плодовых мушек на разных фруктах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Парапатрическое видообразование: характеристики и примеры
</a:t>
            </a:r>
            <a:endParaRPr lang="en-US" sz="3663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злаковые растения на почвах с разным минеральным составом постепенно формируют частично изолированные репродуктивные группы, ведущие к образованию новых видов.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окружающей среде вызывают дивергенцию признаков, способствуя постепенному накоплению генетических и морфологических различий между группами.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Парапатрическое видообразование происходит на границе смежных ареалов, где происходит частичный обмен генами между популяциями с разными экологическими условиями.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Futuyma, Evolutionary Biology, 2013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генного обмена на уровне около десяти процентов значительно ускоряет дивергенцию популяций.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генного потока между изолированными популяциями напрямую влияет на процессы видообразования и скорость накопления различий.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endParaRPr lang="en-US" sz="9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позволяет образовываться новым видам, если гибриды сохраняют жизнеспособность и могут воспроизводиться, особенно это проявляется у растений с примерами осоки и тритикале.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растений, гибридные формы встречаются у рыб и некоторых птиц, которые занимают новые экологические ниши и развивают уникальные признаки, расширяя биологическое разнообразие.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 её роль в формировании новых видов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и экспериментальные группы при различных пищевых средах последовательно утрачивают способность к успешному скрещиванию по мере поколения.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развивается постепенно, достигая практически полного разделения после 50 поколений, подтверждая механизм симпатрического видообразования.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Лабораторное моделирование видообразования на дрозофилах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Spassky et al., 1968; Rice &amp; Hostert, 1993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цихлид африканских озёр: ключевые факторы и примеры
</a:t>
            </a:r>
            <a:endParaRPr lang="en-US" sz="3663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500 видов цихлид образовались за 15 000 лет благодаря специализации на разных экологических нишах. Это способствовало быстрому адаптивному расхождению внутри водоёма.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специализация в озере Виктория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Изменчивые предпочтения в выборе партнёров у цихлид усиливают расхождение между популяциями, что ускоряет возникновение новых видов за короткие эволюционные периоды.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Сексуальный отбор как двигатель разнообразия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ДНК показали, что несколько видов цихлид появились одновременно в разных частях озера Виктория, что доказывает параллельные процессы видообразования.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8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подтверждения параллельного видообразования
</a:t>
            </a:r>
            <a:endParaRPr lang="en-US" sz="13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Филогенетический подход к изучению видообразования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формы клюва у вьюрков связано с адаптацией к разным источникам пищи. Эти морфологические различия отражают экологическую специализацию внутри группы.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Морфологическая вариативность у вьюрков Дарвина
</a:t>
            </a:r>
            <a:endParaRPr lang="en-US" sz="167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анализ подтвердил генетические различия между формами, выявленных морфологически, что свидетельствует о начале видообразования даже при сохранении географической близости.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подтверждения дивергенции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генетических методов исследования видообразования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молекулярных маркеров — белков и ферментов для оценки генетической изменчивости популяций.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методов ДНК-маркеров, таких как микросателлиты, позволило детальнее изучать родство видов и генетическую структуру.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митохондриальной ДНК и ядерных генов стало стандартом анализа эволюционных связей между видами.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высокопроизводительных методов секвенирования и сравнительной геномики для более точного датирования и понимания процессов дивергенции.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лежит в основе сохранения биологического разнообразия, что важно для устойчивости экосистем и долгосрочного развития природы.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видообразования способствует охране редких и исчезающих видов, обеспечивая эффективные меры сохранения и восстановление природных ресурсов.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позволяет создавать новые культуры и породы, устойчивые к болезням и неблагоприятным условиям, что улучшает сельское хозяйство и экономику.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процессов видообразования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— ключ к адаптации и биоразнообразию. Оно связывает случайные и направленные эволюционные процессы, поддерживая устойчивость экосистем и обогащая жизнь человека.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видообразования в эволюции и устойчивом развитии
</a:t>
            </a:r>
            <a:endParaRPr lang="en-US" sz="339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2026-05-10T07:57:31Z</dcterms:created>
  <dcterms:modified xsi:type="dcterms:W3CDTF">2026-05-10T07:57:31Z</dcterms:modified>
</cp:coreProperties>
</file>