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4524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Макроэволюция: общий обзор и ключевые темы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17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происхождения и изменений крупных групп организмов в биологии.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развитие понятия макроэволюции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52025"/>
            <a:ext cx="32247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XIX — начале XX века появилась необходимость различать микро- и макроэволюцию. Макроэволюция изучает появление новых крупных таксонов и значительные морфологические преобразования. Работы Дарвина и последователей заложили основания для ее понимания как отдельного направления в эволюционной биологии.
</a:t>
            </a:r>
            <a:endParaRPr lang="en-US" sz="804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43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5250" y="1099666"/>
            <a:ext cx="4768800" cy="113165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5250" y="2323441"/>
            <a:ext cx="4768800" cy="11316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5250" y="3547216"/>
            <a:ext cx="4768800" cy="113165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43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таксоны и ключевые изменения в макроэволюции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09774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позвоночных 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позвоночных стало важнейшим этапом в истории жизни, открыв путь к сложной структуре скелета и развитию центральной нервной системы. Это событие кардинально изменило биологическое разнообразие.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321520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жизни на сушу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суши растениями и животными сопровождалось значительными морфологическими изменениями, включая развитие органов дыхания и опоры. Этот процесс радикально расширил экологические ниши.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54529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птиц из рептилий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птиц от тероподных динозавров сопровождалась формированием перьев и крыльев, что стало ключевым новшеством для освоения воздушной среды.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механизмы макроэволюции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0025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мутации накапливаются в популяциях, создавая исходный материал для эволюционных изменений.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409814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Изоляция разных популяций ведет к самостоятельному развитию и формированию новых линий.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640837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Отбор действует на различных уровнях организации, направляя появление признаков и адаптаций.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432" dirty="0"/>
          </a:p>
        </p:txBody>
      </p:sp>
      <p:sp>
        <p:nvSpPr>
          <p:cNvPr id="13" name="Text 5"/>
          <p:cNvSpPr txBox="1"/>
          <p:nvPr/>
        </p:nvSpPr>
        <p:spPr>
          <a:xfrm>
            <a:off x="6871856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эволюционных инноваций и массовые вымирания радикально изменяют эволюционные направления.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3005399"/>
            <a:ext cx="2825700" cy="16612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9079" y="3005399"/>
            <a:ext cx="2825700" cy="16612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8157" y="3005399"/>
            <a:ext cx="2825700" cy="16612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204425"/>
            <a:ext cx="28257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Видообразование и появление новых форм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новых видов происходит через длительные процессы адаптации и изоляции. Это заложенный фундамент макроэволюционных изменений, который ведет к диверсификации жизни.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159075" y="1204425"/>
            <a:ext cx="28257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Переходные формы на пути адаптации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ходе освоения новых сред встречаются промежуточные формы, обладающие смешанными признаками предков и новых групп, что иллюстрирует эволюционные трансформации.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138149" y="1204425"/>
            <a:ext cx="28257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Резкие морфологические изменения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эволюционные переходы сопровождаются быстрыми изменениями в строении и физиологии, как, например, появление крыльев у насекомых или усовершенствование мозга у млекопитающих.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432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Сценарии макроэволюционных преобразований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105052"/>
            <a:ext cx="8784000" cy="35821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449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макроэволюционного процесса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43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690000"/>
            <a:ext cx="44493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Последовательные стадии формирования новых биологических групп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Темпы макроэволюции: стабильность и быстрые изменения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80012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Длительные периоды стабильности эволюционных признаков называют статиками, когда изменения практически не происходят.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145918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Эволюционные скачки представляют собой быстрые периоды значительных изменений, приводящих к появлению новых форм и групп.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113086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Пунктуализм объясняет чередование стагнаций и революционных изменений в биологической истории.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43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6475" y="1912874"/>
            <a:ext cx="5037600" cy="171130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микро- и макроэволюции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79925" y="16585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ключевые отличия микро- и макроэволюционных процессов по основным характеристикам.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179925" y="282157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Макроэволюция охватывает более длительные и крупные преобразования, чем микроэволюция.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926475" y="404680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Обзорная литература по эволюционной биологии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5250" y="1206323"/>
            <a:ext cx="4768800" cy="16579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5250" y="2997325"/>
            <a:ext cx="4768800" cy="165790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432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Эксперименты и модели в исследовании макроэволюции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1204425"/>
            <a:ext cx="30405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дрозофил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Эксперименты с дрозофилами продемонстрировали быстрое формирование новых морфологических признаков и видов вследствие изоляции и отбора. Эти данные подтверждают модель макроэволюционных процессов.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2995427"/>
            <a:ext cx="30405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Радиация африканских цихлид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цихлид в африканских озёрах выявило быстрый процесс видообразования и дивергенции, при значительном изменении экологии и морфологии рыб. Моделирование генетическими алгоритмами подтверждает такие сценарии.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3005399"/>
            <a:ext cx="2825700" cy="16612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9079" y="3005399"/>
            <a:ext cx="2825700" cy="16612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8157" y="3005399"/>
            <a:ext cx="2825700" cy="16612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204425"/>
            <a:ext cx="28257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Археоптерикс и птицы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Ископаемый археоптерикс демонстрирует переходные признаки между рептилиями и птицами, свидетельствуя о постепенном появлении новых классов организмов.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159075" y="1204425"/>
            <a:ext cx="28257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Тиктаалик — переход к наземным позвоночным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Фоссилия Tiktaalik показывает уникальные адаптации плавников к передвижению по суше, иллюстрируя один из этапов выхода жизни из воды в наземную среду.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138149" y="1204425"/>
            <a:ext cx="28257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крупных таксонов в разные эпохи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Палеонтологическая летопись фиксирует появление и исчезновение крупных групп организмов, что подтверждает динамику макроэволюционных процессов в истории жизни.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432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Палеонтологические свидетельства макроэволюции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5250" y="1099666"/>
            <a:ext cx="4768800" cy="113165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5250" y="2323441"/>
            <a:ext cx="4768800" cy="11316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5250" y="3547216"/>
            <a:ext cx="4768800" cy="113165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43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доказательства макроэволюции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09774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Гомологичные гены как ключ к родству видов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геномов разных видов выявляет гомологичные последовательности, отражающие общее происхождение. Такие данные подтверждают эволюционные связи между обширными группами организмов на молекулярном уровне.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321520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Молекулярные часы в определении времени расхождения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молекулярных часов позволяет оценить дату отделения групп друг от друга на основе накопления мутаций в ДНК. Этот метод широко применим для построения точных филогенетических деревьев.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54529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генов человека и шимпанзе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Геном человека и шимпанзе совпадает примерно на 98,5%, что свидетельствует о недавнем общем предке и тесной эволюционной связи между этими видами.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43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Филогенетические подходы и макроэволюция
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280250" y="1907300"/>
            <a:ext cx="19815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филогенетики (XX век)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Зарождение науки, систематизирующей эволюционные связи, с использованием морфологических и молекулярных данных для построения дерева жизни.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513876" y="1907300"/>
            <a:ext cx="19815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происхождения птиц (конец XX века)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Доказано, что современные птицы произошли от тероподных динозавров, что изменило понимание эволюционного процесса.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760825" y="1907675"/>
            <a:ext cx="19815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Расхождение млекопитающих и рептилий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этапы эволюции позвоночных, характеризующиеся отделением главных классов и формированием новых черт.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982500" y="1918575"/>
            <a:ext cx="19815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Ветвление групп позвоночных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современных позвоночных объясняется множеством эволюционных ответвлений, изучаемых с помощью ДНК-анализа.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3007127"/>
            <a:ext cx="4275900" cy="16577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7980" y="3007127"/>
            <a:ext cx="4275900" cy="16577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204425"/>
            <a:ext cx="35070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Кембрийский взрыв – бум биоразнообразия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541 млн лет назад произошёл резкий рост числа животных с разнообразными планами строения. Это событие заложило основы нынешнего многообразия фауны.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687975" y="1204425"/>
            <a:ext cx="35070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Радиация млекопитающих после вымирания динозавров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исчезновения динозавров млекопитающие быстро заполнили освободившиеся экологические ниши, что привело к широкому распространению и диверсификации группы.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432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Эволюционные радиации в истории жизни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5250" y="1206323"/>
            <a:ext cx="4768800" cy="16579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5250" y="2997325"/>
            <a:ext cx="4768800" cy="165790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432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массовых вымираний в макроэволюции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1204425"/>
            <a:ext cx="30405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Пермско-триасовое вымирание – крупнейший кризис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событие уничтожило около 90% морских видов, вызвав глубокие сдвиги в экосистемах и открыв дорогу для новых эволюционных линий.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2995427"/>
            <a:ext cx="30405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Мел-палеогеновое вымирание и эра млекопитающих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Исчезновение динозавров около 66 млн лет назад способствовало расцвету млекопитающих и птиц, изменив мировой биоценоз.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781" y="1768975"/>
            <a:ext cx="230737" cy="263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68301" y="1799665"/>
            <a:ext cx="252900" cy="2023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2250" y="1774375"/>
            <a:ext cx="252900" cy="252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58588" y="1768975"/>
            <a:ext cx="197775" cy="2637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432" dirty="0"/>
          </a:p>
        </p:txBody>
      </p:sp>
      <p:sp>
        <p:nvSpPr>
          <p:cNvPr id="12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макроэволюционных процессов
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180000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Дивергенция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процессе расхождения признаки организмов расходятся, приводя к появлению новых форм и видов.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2408772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Конвергенция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Независимое приобретение сходных черт разными таксонами при адаптации к схожим условиям.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637543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Параллелизм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Сходное развитие признаков у родственных форм, происходящее одновременно и независимо.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6866315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Аллопатрическая и симпатрическая эволюция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Процессы макроэволюции с географической изоляцией и без неё, влияющие на формирование новых таксонов.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376834"/>
            <a:ext cx="8784000" cy="196348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8411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биологического разнообразия до и после массовых вымираний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75200"/>
            <a:ext cx="2849700" cy="8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сокращение числа видов и родов после крупнейших массовых вымираний, а также последующий рост биоразнообразия.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3258550" y="4075200"/>
            <a:ext cx="2849700" cy="8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вымирания значительно сокращают биоразнообразие, но создают условия для новых эволюционных радиаций.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652813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Sepkoski, 1997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Морфологические доказательства макроэволюции: гомологии и рудименты
</a:t>
            </a:r>
            <a:endParaRPr lang="en-US" sz="1589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318930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Гомологичные органы, например, сходная костная структура конечностей у млекопитающих и птиц, свидетельствуют о происхождении от общего предка.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432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4013375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Рудименты — остаточные органы, такие как аппендикс у человека или тазовые кости у китов, подтверждают эволюционные преобразования в макроэволюции.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3005399"/>
            <a:ext cx="2825700" cy="16612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9079" y="3005399"/>
            <a:ext cx="2825700" cy="16612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8157" y="3005399"/>
            <a:ext cx="2825700" cy="16612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204425"/>
            <a:ext cx="28257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прямохождения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Одним из ключевых этапов эволюции человека стало освоение прямохождения, что повлияло на строение скелета и позвонков предков человека.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159075" y="1204425"/>
            <a:ext cx="28257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объёма мозга и развитие интеллекта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размера мозга сопровождалось ростом когнитивных способностей, что обеспечило преимущество в адаптации и социальной жизни.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138149" y="1204425"/>
            <a:ext cx="28257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орудийного труда и речи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орудий и языка заложило основы культурного и технологического прогресса, отличая человека от других приматов.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432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Макроэволюция на примере гоминид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68100" y="1710750"/>
            <a:ext cx="34959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последние полтора века исследования объединили генетику, палеонтологию и биогеографию, обосновав комплексный характер макроэволюционных изменений.
</a:t>
            </a:r>
            <a:endParaRPr lang="en-US" sz="1022" dirty="0"/>
          </a:p>
        </p:txBody>
      </p:sp>
      <p:sp>
        <p:nvSpPr>
          <p:cNvPr id="5" name="Text 1"/>
          <p:cNvSpPr txBox="1"/>
          <p:nvPr/>
        </p:nvSpPr>
        <p:spPr>
          <a:xfrm>
            <a:off x="728025" y="4210525"/>
            <a:ext cx="3495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эволюционные исследования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289875" y="1252006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150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289875" y="2713254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 исследований, подтвердивших связь микро- и макроэволюционных процессов
</a:t>
            </a:r>
            <a:endParaRPr lang="en-US" sz="2330" dirty="0"/>
          </a:p>
        </p:txBody>
      </p:sp>
      <p:sp>
        <p:nvSpPr>
          <p:cNvPr id="8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43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25713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Значение макроэволюции для науки и общества
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макроэволюции раскрывает основу биологического разнообразия, помогает понять историю жизни на Земле и решать современные задачи науки и экологии.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2026-05-10T04:58:48Z</dcterms:created>
  <dcterms:modified xsi:type="dcterms:W3CDTF">2026-05-10T04:58:48Z</dcterms:modified>
</cp:coreProperties>
</file>