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климата, загрязнение, бедность и безопасность — вызовы для всех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мира: основные направления и актуальность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индустриализация XIX века усилили давление на природу и общество. Технический прогресс ускорил загрязнение и социальные вызовы, распространяясь по всему миру благодаря глобализации и требуя совместного решения.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современных глобальных проблем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средней температуры на планете связано с выбросами парниковых газов из сжигания ископаемого топлива и исчезновением лесов. Эти факторы усиливают парниковый эффект.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приводят к частым экстремальным погодным явлениям, таянию ледников и повышению уровня океанов, что угрожает прибрежным регионам и экосистемам.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климата: причины и последствия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1950 года наблюдается резкий подъём выбросов именно в индустриальных центрах. Растущие экономики Азии быстро догоняют западные страны.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транспорт остаются основными источниками парниковых газов, что требует глобальных мер и перехода к экологичной энергетике.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агентство, 2022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парниковых газов по регионам (1850-2020)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девяти из десяти крупнейших городов воздух загрязнён сверх норм ВОЗ, главным образом от транспорта и промышленных предприятий.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ведёт к росту респираторных заболеваний, включая астму, и ухудшению здоровья населения, снижая продолжительность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дожди, вызванные выбросами, повреждают леса, почву и водоёмы, нарушая природные циклы и биоразнообразие.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воздуха: масштабы и риски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здоровья и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чистой воды увеличивает заболеваемость среди детей и подростков, что приводит к высокой детской смертности и ухудшению условий жизни.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дефицита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водоёмов, засухи и неэффективное управление ресурсами ограничивают доступ к безопасной питьевой воде для миллиардов людей.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доступа к чистой воде на планете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населения, живущего ниже уровня бедности, значительно варьируется в зависимости от региона, отражая экономические и социальные различия.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бедности в Африке и Южной Азии связан с ограниченным доступом к образованию и медицине, усиливающим социальное неравенство.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бедности по регионам (2023)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255" y="1642900"/>
            <a:ext cx="169838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мирового голода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Неблагоприятные погодные условия и климатические катастрофы снижают урожайность, вызывая нехватку продовольствия в уязвимых регионах.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разрушают сельское хозяйство и инфраструктуру, ограничивая доступ населения к пище и гуманитарной помощи.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нестабильность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доходов и рост цен на продукты ухудшают продовольственную безопасность, особенно в бедных странах.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международные организации оказывают помощь, обеспечивая питание и поддержку населению в кризисных зонах.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Порядка миллиона видов растений и животных находятся под угрозой исчезновения из-за человеческой деятельности и разрушения их среды обитания.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эксплуатация ресурсов и браконьерство снижают численность многих видов и разрушают экологические сообщества.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усугубляет ситуацию, вызывая сдвиги местообитаний и снижение устойчивости экосистем.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биоразнообразия негативно влияет на питание, здоровье и экономику, подрывая природные процессы и устойчивость среды.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биоразнообразия: масштабы и причины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опустынивания и деградации почв
</a:t>
            </a:r>
            <a:endParaRPr lang="en-US" sz="2173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на месте плодородной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Африке из-за выпаса скота и вырубки лесов сотни гектаров земли превратились в бесплодные пустыни. Жители вынуждены покидать свои дома в поисках работы.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Нерациональное орошение губит поля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неэффективные методы полива приводят к засолению почв, снижая урожайность и увеличивая риск голода среди сельских общин региона.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земель как шанс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проекты в Южной Америке успешно борются с деградацией почв через посадку деревьев и устойчивые сельскохозяйственные практики, улучшая жизнь местных жителей.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инвестиций в солнечную и ветровую энергетику за последнее десятилетие стимулирует смещение в сторону чистых источников энергии.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доминирование традиционных углеводородов, при этом возобновляемые источники начинают играть всё более значимую роль для снижения выбросов.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энергопотребления (2022)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миллионов тонн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ООН по окружающей среде, 2022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 ежегодно попадают в океаны и накапливаются, нанося серьёзный вред морской экосистеме.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в мировые океаны выбрасывается свыше 8 миллионов тонн пластика, что способствует образованию крупных мусорных островов и загрязнению морской среды.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распространения инфекции на примере COVID-19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ВОЗ и аналитические отчёты по пандемии COVID-19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более 110 миллионов человек были вынуждены покинуть свои дома из-за войн, конфликтов и природных катастроф. Большинство переселенцев ищут безопасное убежище в соседних странах и специализированных лагерях.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массовой миграции — Ближний Восток, Северная и Центральная Африка, а также Юго-Восточная Азия. Эти кризисы требуют международной поддержки и координации для защиты прав беженцев.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кризисы и вынужденные переселенцы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интернет-технологий привёл к появлению новых угроз, таких как фишинг и кража данных на начальных этапах интернета.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кибератак и взломов аккаунтов показало необходимость усиленной защиты информации и обучения пользователей.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неравенство усугубилось: более трети подростков по всему миру остаются без устойчивого доступа к интернету, ограничивая их учебные возможности.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 и цифровое неравенство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существенные различия в уровне образования молодых людей в разных регионах, что влияет на социально-экономическое развитие.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доля неграмотной молодёжи приходится на Африку, а самая низкая — на Европу, что отражает глобальные образовательные дисбалансы.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2022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базовому образованию в регионах мира (2022)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безопасность: ключевые вызовы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ситуации в «горячих точках»
</a:t>
            </a:r>
            <a:pPr algn="l" indent="0" marL="0">
              <a:lnSpc>
                <a:spcPct val="130039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 Украине, Сирии и Судане продолжают приводить к человеческим жертвам и дестабилизации регионов. Международное сообщество пытается предотвратить эскалацию насилия и поддержать мирные инициативы.
</a:t>
            </a:r>
            <a:endParaRPr lang="en-US" sz="1244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международного терроризма и гонки вооружений
</a:t>
            </a:r>
            <a:pPr algn="l" indent="0" marL="0">
              <a:lnSpc>
                <a:spcPct val="130039"/>
              </a:lnSpc>
              <a:buNone/>
            </a:pPr>
            <a:r>
              <a:rPr lang="en-US" sz="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терроризма усиливаются, а крупные страны увеличивают свои военные бюджеты. Для снижения риска конфликтов важно развитие коллективных систем безопасности и расширение дипломатического диалога.
</a:t>
            </a:r>
            <a:endParaRPr lang="en-US" sz="12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объединяет страны для координации действий в борьбе с изменением климата и устранением бедности на основе Целей устойчивого развития до 2030 года.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международное сотрудничество в решении глобальных проблем
</a:t>
            </a:r>
            <a:endParaRPr lang="en-US" sz="2222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является одним из ключевых международных документов, направленных на сокращение выбросов парниковых газов и адаптацию к последствиям глобального потепления.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позволяет странам обмениваться технологиями, финансами и опытом, что существенно повышает эффективность борьбы с общими вызовами.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и волонтёрство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активно участвует в движениях за сохранение природы, организует эко-акции и благотворительные мероприятия, поддерживая устойчивое развитие и повышая осознание проблем.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инновационные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лаборатории, международные конкурсы и образовательные программы стимулируют молодых людей к поиску новых решений и применению знаний на практике.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молодежи в решении мировых проблем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государств, организаций и людей важны для решения глобальных проблем. Осознанное поведение каждого способствует сохранению планеты и улучшению жизни будущих поколений.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к устойчивому будущему: роль каждого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2026-05-07T03:47:00Z</dcterms:created>
  <dcterms:modified xsi:type="dcterms:W3CDTF">2026-05-07T03:47:00Z</dcterms:modified>
</cp:coreProperties>
</file>