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умеет превращать лес в живую сказку из звуков.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в лесу в музыке: звуки, настроение и образы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легко представить даже без картинки: слышны птицы, ветер, шаги и шорох листьев. Поэтому он помогает детям узнавать, как музыка передаёт тишину, загадку, радость и маленькое приключение.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леса так часто встречается на уроках музыки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чаща и низкие звуки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ноты часто напоминают густой лес, где деревья стоят близко друг к другу. В таком звучании слышится глубина и чуть-чуть тайны. Оно помогает представить тенистую тропинку, по которой идёшь очень осторожно.
</a:t>
            </a:r>
            <a:endParaRPr lang="en-US" sz="1075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птиц и высокие звуки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звуки легко сравнить с лесными птицами и блестящими каплями росы. Они звучат звонко и легко, будто кто-то весело приветствует утро. Такой музыкальный рисунок делает сцену светлой и очень живой.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Шаги, прыжки и стук дятла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отрывистые звуки могут передавать прыжки зверят, постукивание дятла или быстрые шаги по тропинке. Музыка становится похожей на игру в лесу, где всё движется и внимательно прислушивается к каждому шороху.
</a:t>
            </a:r>
            <a:endParaRPr lang="en-US" sz="1072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музыкальные звуки напоминают лес
</a:t>
            </a:r>
            <a:endParaRPr lang="en-US" sz="20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средства, которые рисуют лес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помогает услышать лес то очень тихим, то внезапно громким. Негромкое звучание напоминает тишину между деревьями, а сильный звук — порыв ветра, шум листвы или далёкий раскат.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Регистр и тембр делают картину узнаваемой. Высокие звуки похожи на птиц, а низкие — на землю, стволы и ветки. Разные инструменты создают лесные голоса, каждый по-своему.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показывает, как движется лесная сцена: спокойно, как прогулка, или быстро, как бег по тропинке. От него зависит, кажется ли музыка тихой и осторожной или живой и подвижной.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4350" y="1728811"/>
            <a:ext cx="189000" cy="25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76603" y="1728788"/>
            <a:ext cx="189000" cy="252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1923" y="1730288"/>
            <a:ext cx="249000" cy="249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место спокойствия и тишины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64464" y="2370925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ход музыки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лес в музыке часто звучит неторопливо. Длинные звуки будто дают время прислушаться к каждому шороху и представить тихую дорожку между деревьями.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58681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Утренняя свежесть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звучание напоминает прохладу раннего утра, когда на траве лежит роса. Музыка становится лёгкой, как осторожные шаги по влажной тропинке.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40213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Внимательное 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лес словно приглашает не шуметь, а смотреть и слушать. В детской пьесе он помогает почувствовать покой, сосредоточенность и красоту природы.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легко увидеть и на картинке: светлое небо, зелёные деревья, птицы на ветках и тонкие полоски света между стволами. Всё вокруг как будто только проснулось и потянулось.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лесу в музыке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лес в музыке звучит светло, будто солнце только поднялось из-за деревьев. Высокие звуки напоминают птиц, а короткие мотивы — первые лучи, которые осторожно пробираются сквозь ветви.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27053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0075" y="1726869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276" y="3136966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50076" y="3136966"/>
            <a:ext cx="249000" cy="249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инструменты могут изображать лесных жителей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и свирель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высокий и лёгкий звук хорошо напоминает пение птиц. Кажется, будто в лесу кто-то выводит тонкую, звонкую песенку.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989513" y="1681333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может передать мягкий ветер и плавное качание веток. Её звук помогает лесу стать нежным и немного мечтательным.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фортепиано удобно изобразить капли дождя, тихие шаги и короткие лесные звуки. Оно умеет быть и звонким, и мягким.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49895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Ударные инструменты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услышать стук, внезапные движения и даже весёлые лесные прыжки. С их помощью лес становится более ритмичным и подвижным.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ведёт слушателя через лесную сцену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лесной картины в музыке: от тишины к движению и свету.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леса: шаги, прыжки и шорох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Частый и короткий ритм напоминает прыжки зайца или быстрый полёт птиц. Музыка сразу становится подвижной, словно в лесу кто-то очень торопится по своим делам.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Ровный ритм похож на спокойную прогулку по тропинке. В нём нет спешки, поэтому можно легко представить медленные шаги и тихое рассматривание деревьев вокруг.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Шорох листьев, дождевые капли и постукивание веток удобно передавать короткими звуками и повторениями. Такой ритм делает лес не только слышимым, но и почти осязаемым.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" y="101125"/>
            <a:ext cx="4925029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2213" y="243800"/>
            <a:ext cx="3944400" cy="11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Поляна в лесу как светлое музыкальное место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951800" y="2407871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Поляна в музыкальной картине звучит свободнее, чем густой лес. Здесь больше воздуха, света и простора, поэтому музыка часто становится шире и радостнее. Сразу хочется улыбнуться, как будто выглянуло солнце.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51725" y="3793042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месте мелодия может звучать громче и открытее. Ей подходят цветы, высокая трава и одинокое дерево под солнечным кругом. Всё это создаёт ощущение лёгкости и приятного отдыха.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громкость в лесной музыке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Тишина у входа в лес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начинается тихо, будто слушатель только ступил на тропинку. Слышны длинные звуки и осторожные паузы, которые создают ожидание и внимание к каждому шороху.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73864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Ветер и движение деревьев
</a:t>
            </a:r>
            <a:pPr algn="l" indent="0" marL="0">
              <a:lnSpc>
                <a:spcPct val="115000"/>
              </a:lnSpc>
              <a:buNone/>
            </a:pPr>
            <a:r>
              <a:rPr lang="en-US" sz="6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звучание становится плотнее и громче. Это похоже на порыв ветра, шум веток и взволнованное движение леса, когда природа словно оживает вокруг.
</a:t>
            </a:r>
            <a:endParaRPr lang="en-US" sz="1181" dirty="0"/>
          </a:p>
        </p:txBody>
      </p:sp>
      <p:sp>
        <p:nvSpPr>
          <p:cNvPr id="12" name="Text 4"/>
          <p:cNvSpPr txBox="1"/>
          <p:nvPr/>
        </p:nvSpPr>
        <p:spPr>
          <a:xfrm>
            <a:off x="5967739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Яркий эпизод и новый поворот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кульминации громкие звуки передают неожиданное событие: грозу, сильный ветер или встречу с чем-то необычным. Потом музыка снова стихает, и лес успокаивается.
</a:t>
            </a:r>
            <a:endParaRPr lang="en-US" sz="115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показывает добрый или таинственный лес
</a:t>
            </a:r>
            <a:endParaRPr lang="en-US" sz="216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лес кажется весёлым, композитор выбирает подвижный ритм и светлый тембр. Тогда музыка словно улыбается и приглашает заглянуть за очередной поворот между деревьями.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Таинственный лес передаётся более низкими и тихими звуками. В музыке появляются паузы, замедление и осторожные интонации, будто кто-то прислушивается к ночным шорохам.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лес обычно звучит мягко и светло: мелодия движется плавно, без резких скачков. Такое звучание напоминает прогулку по знакомой тропинке, где ничто не пугает.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лес может звучать по-разному в разное время дня. Утром он добрый, вечером спокойный, а ночью — загадочный и чуть-чуть волшебный.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01" y="2926300"/>
            <a:ext cx="2107934" cy="211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888" y="2926525"/>
            <a:ext cx="2110869" cy="211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011" y="2926525"/>
            <a:ext cx="2110869" cy="211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801062" y="1652125"/>
            <a:ext cx="1773994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над тёмными деревьями
</a:t>
            </a:r>
            <a:pPr algn="l" indent="0" marL="0">
              <a:lnSpc>
                <a:spcPct val="115000"/>
              </a:lnSpc>
              <a:buNone/>
            </a:pPr>
            <a:r>
              <a:rPr lang="en-US" sz="4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музыка часто начинается очень тихо, как будто лес затаил дыхание. Длинные ноты создают пространство, а редкие вспышки громкости напоминают свет луны между стволами. Такой образ легко представить на тёмно-синем фоне.
</a:t>
            </a:r>
            <a:endParaRPr lang="en-US" sz="930" dirty="0"/>
          </a:p>
        </p:txBody>
      </p:sp>
      <p:sp>
        <p:nvSpPr>
          <p:cNvPr id="13" name="Text 2"/>
          <p:cNvSpPr txBox="1"/>
          <p:nvPr/>
        </p:nvSpPr>
        <p:spPr>
          <a:xfrm>
            <a:off x="3608544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Далёкие голоса в темноте
</a:t>
            </a:r>
            <a:pPr algn="l" indent="0" marL="0">
              <a:lnSpc>
                <a:spcPct val="115000"/>
              </a:lnSpc>
              <a:buNone/>
            </a:pPr>
            <a:r>
              <a:rPr lang="en-US" sz="4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ночной пьесе слышатся отдельные звуки, похожие на перекличку птиц или шорох крыльев. Они появляются нечасто и сразу исчезают, поэтому лес кажется глубоким и таинственным. В иллюстрации хорошо смотрятся звёзды и тонкие силуэты деревьев.
</a:t>
            </a:r>
            <a:endParaRPr lang="en-US" sz="893" dirty="0"/>
          </a:p>
        </p:txBody>
      </p:sp>
      <p:sp>
        <p:nvSpPr>
          <p:cNvPr id="14" name="Text 3"/>
          <p:cNvSpPr txBox="1"/>
          <p:nvPr/>
        </p:nvSpPr>
        <p:spPr>
          <a:xfrm>
            <a:off x="6427668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тропинка под звёздами
</a:t>
            </a:r>
            <a:pPr algn="l" indent="0" marL="0">
              <a:lnSpc>
                <a:spcPct val="115000"/>
              </a:lnSpc>
              <a:buNone/>
            </a:pPr>
            <a:r>
              <a:rPr lang="en-US" sz="4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может вести слушателя по узкой тропинке, где каждый шаг словно осторожно проверяет землю. Медленный темп и мягкое звучание вызывают чувство спокойствия, но рядом всё равно живёт тайна. Такой лес выглядит ночным, но не страшным.
</a:t>
            </a:r>
            <a:endParaRPr lang="en-US" sz="893" dirty="0"/>
          </a:p>
        </p:txBody>
      </p:sp>
      <p:sp>
        <p:nvSpPr>
          <p:cNvPr id="15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ночного леса в музыке
</a:t>
            </a:r>
            <a:endParaRPr lang="en-US" sz="20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песнях и детских пьесах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коротких пьесах лес часто превращается в маленькое музыкальное путешествие. Там можно услышать шаги, прыжки зверят, тихие остановки и весёлые ответные звуки, как в сказке без слов.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сказки особенно любят лесные образы, потому что они помогают соединить сюжет, движение и фантазию. Ребёнок не только слушает музыку, но и будто сам идёт по лесной дорожке.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о природе лес помогает детям легко представить знакомые звуки: птиц, ветер и шорох листвы. Мелодия становится понятной, потому что она словно рисует картинки из жизни.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движение помогает почувствовать лес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88138" y="1720125"/>
            <a:ext cx="347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Спокойный шаг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движения становятся плавными и медленными, как прогулка по тихому лесу. Такое движение помогает услышать длинные звуки и почувствовать спокойное настроение.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15696" y="3089850"/>
            <a:ext cx="347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Осторожная остановка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музыке появляются шорохи или неожиданные паузы, ребёнок может замереть и прислушаться. Это похоже на момент, когда в лесу нужно быть внимательным.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20163" y="1720125"/>
            <a:ext cx="347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Лёгкий прыжок и поворот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и быстрые звуки удобно показывать прыжками, поворотами и маленькими жестами. Так музыка и тело вместе рассказывают, как лес меняется и играет.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Густой и светлый лес в музыке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Густой лес звучит плотнее и темнее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густом лесу музыка часто идёт в низком регистре и звучит тяжелее. Темп может быть медленнее, а краски — более тёмными и плотными, словно между деревьями мало света.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лес звучит выше и свободнее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лес передаётся прозрачными звуками, короткими светлыми мотивами и более лёгким тембром. Музыка кажется воздушной, будто сквозь ветви пробиваются солнечные лучи и много открытого пространства.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23589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23565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37399"/>
            <a:ext cx="249000" cy="2213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33090"/>
            <a:ext cx="249000" cy="249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90053" y="2433657"/>
            <a:ext cx="189000" cy="252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живут в лесной музыке
</a:t>
            </a:r>
            <a:endParaRPr lang="en-US" sz="2012" dirty="0"/>
          </a:p>
        </p:txBody>
      </p:sp>
      <p:sp>
        <p:nvSpPr>
          <p:cNvPr id="1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мелодия и подвижный ритм делают лес похожим на весёлую прогулку. Слушателю кажется, что вокруг много воздуха, солнца и дружелюбных голосов птиц.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звуки, паузы и неожиданные повороты вызывают желание заглянуть дальше по тропинке. Музыка как будто тихо спрашивает: что же там, за кустом?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темп, мягкая динамика и длинные ноты создают ощущение отдыха. Такой лес звучит тихо и ровно, словно природа решила немного передохнуть вместе со слушателем.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музыке появляется новый инструмент или яркий акцент, лесная сцена сразу оживает. Это похоже на внезапный луч света или неожиданную встречу с лесным жителем.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5700265" y="3075771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тревога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звуки, тишина и редкие паузы могут сделать лес загадочным. Но тревога остаётся небольшой: музыка скорее щекочет интерес, чем по-настоящему пугает.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живой дом природы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природный звук может стать музыкальным: шорох, стук, щебет, капли и шелест. Поэтому лесная сцена звучит очень разнообразно и никогда не бывает совсем одинаковой.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учит бережному отношению к природе. Когда мы слушаем его в музыке, легче понять: живой мир нельзя тревожить без причины, его нужно замечать и охранять.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это дом для птиц, зверей, насекомых, мхов и грибов. В музыке такой образ помогает показать, что природа полна жизни даже тогда, когда человек её не видит.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важны тропинка, поляна, солнечные пятна и светлый воздух между деревьями. Когда природа соединяется с нотами и инструментами, музыкальная картина становится цельной и живой.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запоминающиеся детали музыкальной лесной сцены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памяти остаются пение птиц, шорох листьев и мягкий ветер. Эти звуки сразу создают ощущение настоящего леса, даже если пьеса очень короткая.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музыке: природа, которую можно услышать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тема помогает детям услышать, как музыка рисует природу с помощью звуков. Она делает темп, ритм, тембр и настроение понятными, а сам лес — живым, добрым и немного волшебным.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2026-05-24T19:30:35Z</dcterms:created>
  <dcterms:modified xsi:type="dcterms:W3CDTF">2026-05-24T19:30:35Z</dcterms:modified>
</cp:coreProperties>
</file>