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 Past Continuous: два прошедших времени в английском
</a:t>
            </a:r>
            <a:endParaRPr lang="en-US" sz="2669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времени, которые точно описывают прошлые события.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английскому два прошедших времени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различать факт, длительность и одновременность действий, английский использует два времени. Past Simple сообщает о завершённом событии, а Past Continuous показывает процесс и фон другого действия.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значение и употребление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нужен, когда действие уже закончилось. Важно не то, как долго оно длилось, а сам факт: событие произошло, и его результат можно описать дальше.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Завершённое действие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удобно для рассказов, где действия идут одно за другим. Сначала произошло одно событие, затем другое, и Past Simple помогает показать этот порядок без путаницы.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также используют, когда говорят о повторяющихся действиях в прошлом. Так можно описать старые привычки, регулярные занятия или типичные события определённого периода жизни.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в прошлом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Past Simple сопровождается словами yesterday, last week, ago, in 2024. Они подсказывают, что речь идёт о конкретном прошлом моменте или завершённом отрезке времени.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времени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Past Simple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глаголов чаще всего добавляется окончание -ed: play — played, work — worked, visit — visited. Эта форма помогает сразу увидеть, что действие относится к прошлому.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неправильных глаголов форма меняется отдельно и её нужно запоминать: go — went, see — saw, have — had, make — made. Здесь правило окончания не работает.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отрицании и вопросе используется did: I did not go, Did you see it? После did смысловой глагол всегда остаётся в начальной форме, без окончания -ed.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схема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Past Simple зависит от типа глагола и грамматической задачи. Но во всех случаях это время помогает говорить о завершённых действиях прошлого ясно и коротко.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Continuous: значение и употребление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показывает, что действие длилось в определённый момент прошлого. Оно не завершилось целиком, а было в процессе, когда мы о нём говорим.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процессе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времени часто встречаются выражения at 7 p.m., at that moment, while и when. Они помогают понять, что речь идёт о длительном действии в прошлом.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времени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помогает показать два действия, которые происходили одновременно. Например, один человек мог читать, а другой — писать, и оба процесса шли в одно и то же время.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Одновременные действия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часто описывает обстановку: кто-то читал, шёл, играл или работал, пока не произошло что-то другое. Такой фон делает рассказ более живым и наглядным.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для события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Past Continuous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строится по схеме was/were + глагол с окончанием -ing. Эта форма сразу показывает, что действие не просто произошло, а продолжалось в момент прошлого.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форма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was или were ставится перед подлежащим: Was she dancing? Were they talking? Такая перестановка помогает быстро распознать вопрос в прошлом длительном действии.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добавляется not: was not sleeping, were not waiting. Смысл остаётся тем же, но предложение показывает, что действие не происходило или не продолжалось.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was и were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местоимениями I, he, she, it употребляется was: I was reading. С we, you, they используется were: We were listening. Выбор зависит от подлежащего.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Past Simple и Past Continuous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увидеть главное различие между двумя прошедшими временами.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подчёркивает факт и результат, а Past Continuous — длительность, процесс и фон события.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и образования времён Past Simple и Past Continuous.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прошедшее время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признаках действия и его роли в прошлом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5876" y="1779938"/>
            <a:ext cx="575777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Past Simple важнее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факт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выбирают, когда главное — само событие и его завершённость. Слушателю или читателю важно понять, что действие действительно произошло и уже закончилось.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порядок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помогает выстроить события по очереди: сначала одно, потом другое, затем третье. Такой способ особенно удобен в пересказах, дневниках и коротких историях.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произошло быстро и не нужно подчёркивать его длительность, Past Simple звучит естественнее. Он подходит для arrived, called, opened, finished и похожих глаголов.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событий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then, after that, later и finally часто сопровождают это время. Они помогают переходить от одного факта к другому и делают рассказ понятным по шагам.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687716"/>
            <a:ext cx="341226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687716"/>
            <a:ext cx="341226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721838"/>
            <a:ext cx="341226" cy="27298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76588" y="2687716"/>
            <a:ext cx="298573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Past Continuous важнее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нужно, когда важно показать, что действие продолжалось в конкретный момент. Оно подчёркивает не результат, а сам процесс, который ещё не завершился.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и обстановка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часто описывает погоду, комнату, улицу или игровую сцену. Так предложение передаёт фон, на котором потом появляется более важное событие.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действия происходят одновременно, Past Continuous помогает показать их параллельность. Это удобно, когда несколько людей что-то делали в один и тот же момент.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Прерывание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длительное действие прерывается коротким событием, Past Continuous сочетается с Past Simple. Такая пара особенно часто встречается в рассказах и диалогах о прошлом.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и событие в одном предложении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действие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часто показывает, чем герой был занят в момент, когда произошло другое событие. Оно создаёт фон, на котором читатель видит уже идущий процесс, а не отдельный завершённый факт.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прерывание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обычно называет действие, которое случилось внезапно и изменило ситуацию. Оно как будто врывается в уже идущую сцену и отмечает важный момент рассказа.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связка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when помогает соединить оба времени в одном предложении. Например, I was walking to school when I met my friend: сначала действие длилось, затем произошло событие.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двух прошедших времён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помогают быстро выбрать нужное время и понять, что именно подчёркивает предложение.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чаще связан с точным временем и завершённым фактом, а Past Continuous — с длительностью и моментом процесса.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употребления Past Simple и Past Continuous в школьной грамматике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7 класса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0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нельзя ставить форму с -ing. Неправильно: I did watching TV. Правильно: I was watching TV. Здесь важно помнить, что did относится к Past Simple.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0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did и was/were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65112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завершённые действия, такие как arrived или called, обычно требуют Past Simple. Past Continuous подходит не для факта, а для действия, которое длилось и ещё не закончилось.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65112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 то время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6137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 отрицаниях после did нужен обычный инфинитив: Did you see it? I did not go. Нельзя говорить saw или went после вспомогательного глагола did.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6137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после did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и вопросительные формы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в Past Simple используется did not или didn’t, а смысловой глагол остаётся в начальной форме. Поэтому говорят: I didn’t play, а не I didn’t played.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отрицание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вопроса was/were ставится в начало предложения: Was she dancing? Were they talking? Такая структура помогает легко отличать длительное действие от простого факта прошлого.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Continuous: вопрос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Past Continuous отрицание строится через was not или were not: I wasn’t playing, They weren’t reading. Эта форма показывает, что действие было в процессе и не завершилось.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Continuous: отрицание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did ставится перед подлежащим: Did you play? Did she come? После did основной глагол снова не меняется и стоит без окончания -ed или формы прошедшего времени.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вопрос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 переводом смысла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одно и то же время меняет смысл предложения и показывает либо факт, либо процесс.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времени определяет не только грамматику, но и смысл: факт, длительность, прерывание или одновременность действий.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Past Simple и Past Continuous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короткого рассказа о прошлом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создания мини-истории: от фона к событию и последующим фактам.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оба времени работают в одной истории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событие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короткое действие в Past Simple. Оно прерывает фон, делает рассказ динамичнее и показывает, что произошло важное изменение.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фон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описывается длительное действие или обстановка. Читатель понимает, что происходило в момент начала истории, и легко представляет сцену.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 — новые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история продолжается цепочкой действий в Past Simple. Так события выстраиваются по порядку, а текст становится понятным и логичным.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каждое время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времени нужны для разных задач: одно фиксирует факт, другое помогает показать процесс и обстановку.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сильнее передаёт завершённость и порядок, а Past Continuous — длительность и фон; вместе они дают полную картину прошлого.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 основе сравнительных признаков Past Simple и Past Continuous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335" y="1453800"/>
            <a:ext cx="3977279" cy="3069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 для практики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перемена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по дороге в школу и на перемене удобно описывать обоими временами. Здесь легко показать, что уже произошло, и что длилось в тот же момент.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игры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игры или на спортивной площадке часто есть и длительное действие, и внезапное событие. Такие сцены помогают лучше почувствовать разницу между Past Simple и Past Continuous.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домашнее задание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уроков, домашней работы и подготовки к контрольной хорошо подходят примеры с процессом. Можно показать, чем ученик занимался в определённый момент, а что случилось потом.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 Past Continuous: выбор зависит от смысла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помогает сообщить о завершённом факте и выстроить события по порядку. Past Continuous показывает процесс, создаёт фон и делает рассказ точнее. Если понимать разницу, говорить о прошлом гораздо легче.
</a:t>
            </a:r>
            <a:endParaRPr lang="en-US" sz="135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2026-05-30T20:09:22Z</dcterms:created>
  <dcterms:modified xsi:type="dcterms:W3CDTF">2026-05-30T20:09:22Z</dcterms:modified>
</cp:coreProperties>
</file>