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и информация: первые шаги в информатике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с текстом, картинками, звуком и числами. Разберём части ПК и правила работы.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знает второклассник о компьютере и информации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есть в тетради, на экране и в сообщениях. Компьютер ускоряет печать, рисунки, счёт и хранение. У вас уже есть опыт с мышью, клавиатурой, окнами и файлами. Задача темы — понять помощь и правила аккуратности.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263" y="1768975"/>
            <a:ext cx="197775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0296"/>
            <a:ext cx="252900" cy="2610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информация вокруг нас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 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звенит звонок или на двери написано «Открыто/Закрыто», это тоже информация. Мы понимаем смысл по словам и знакам, даже без компьютера.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 дороге предупреждает водителя и пешехода. На схеме маршрута видны стрелки и значки, которые помогают выбрать путь и не заблудиться.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 и сообщение в чате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 мы передаём настроение: просьбу, вопрос или радость. Смайлик или короткая фраза может сказать больше длинного объяснения.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 картинка в учебнике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мы слышим речь и видим действия. В учебнике картинка помогает представить тему. Так информацию легче запомнить глазами и ушами.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как помощник в учёбе и дома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Печать, рисунки и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печатать тексты, рисовать, слушать музыку и смотреть обучающие материалы. Он быстро открывает нужное и не «устаёт». Но он не начнёт работу сам по себе.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задаёт, компьютер выполняет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придумывает задачу и составляет команды. Затем компьютер выполняет их: пишет, считает или показывает результат на экране. Поэтому важны внимательность и правильные действия.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49675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215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78638" y="3230225"/>
            <a:ext cx="197775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компьютер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 показывает изображение: текст, рисунки, видео и значки. Вы читаете глазами, что происходит на компьютере, и видите, какую команду уже выбрал пользователь.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помогает вводить буквы, цифры и команды. С её помощью можно написать слово, заполнить имя файла и быстро перейти к нужному действию в программе.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блок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системном блоке компьютер выполняет «внутреннюю работу»: обрабатывает информацию и запускает программы. Это как мастерская, где всё собирается в готовый результат.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помогает выбирать пункты меню, нажимать кнопки и перемещаться по экрану. С её помощью удобно выделять текст, открывать папки и запускать нужные программы.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передаёт информацию в компьютер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помогает вводить буквы и цифры. Когда вы печатаете слово, компьютер получает данные и понимает, что именно нужно обработать в программе.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Микрофон записывает голос. Если вы говорите в компьютер, он превращает звук в информацию, чтобы программа могла её обработать и показать результат.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и сенсорный экран передают изображение и прикосновения. Камера «видит» картинку, а сенсорный экран реагирует на действия пальцем, как на команду.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компьютер делает с информацией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сохраняет информацию в файлах и помогает быстро вернуться к ней. Так рисунок или домашняя работа не теряются, а всегда остаются на экране и в памяти устройства.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считать и сравнивать данные. Например, программа может посчитать примеры, проверить порядок букв или показать результат работы с числами.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может искать и показывать нужное. Вы открываете папку, находите файл по имени и видите текст, картинку, видео или слушаете музыку.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действия выполняют программы. Без программы компьютер «как коробка»: он ничего осмысленного не сделает, пока человек не выберет нужную работу через программу.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компьютера: где хранятся файлы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компьютера сохраняются документы, рисунки, фотографии, музыка и игры. Есть временная память и постоянная. Временная нужна, чтобы работать прямо сейчас, а постоянная хранит данные надолго.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выключить компьютер, временная память очищается. А сохранённые файлы остаются на месте, поэтому их можно открыть позже. Вот почему важно нажимать «Сохранить».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 папки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 — это сохранённая информация: текст, рисунок, песня или видео. Когда файл лежит на компьютере, его можно открыть снова и продолжить работу без повторного набора.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Папка хранит несколько файлов вместе, как коробка для разных вещей. В одной папке удобно держать материалы по теме, чтобы быстро находить нужный результат.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файлов бывают имена, чтобы их было легко искать. Понятные названия вроде «Мой рисунок» или «Домашняя работа» помогают не перепутать материалы и не потерять нужное.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9813" y="1768975"/>
            <a:ext cx="197775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— помощники компьютера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подсказывают компьютеру, что делать с текстом. В них можно печатать слова, исправлять ошибки и оформлять работу, как в тетради, только быстрее.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программы для рисунков: они помогают выбирать цвета, рисовать линии и сохранять картинку. Такая программа отличается от той, где пишут текст и ставят точки.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программы выполняют вычисления: считают примеры и помогают проверять ответ. Компьютер делает это по командам программы, а не «угадывает» сам.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программы показывают видео и запускают игры. Вы управляете результатом с помощью кнопок и действий, а программа выполняет выбранные команды.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сообщение проходит от одного человека к другому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информации: устройство + программа + связь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Интернет: большое место для поиска и общения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соединяет много компьютеров и устройств по всему миру. Там можно искать сведения, смотреть обучающие ролики, читать новости и отправлять сообщения знакомым. Всё происходит быстро, потому что работает связь между сетями.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интернете есть не только полезные материалы, встречаются и ошибки. Поэтому правило простое: проверяй данные по нескольким источникам и сравнивай, что именно говорят разные страницы или люди.
</a:t>
            </a:r>
            <a:endParaRPr lang="en-US" sz="9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информация надёжная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информация часто встречается в учебнике, у учителя, в детской энциклопедии и на известных образовательных сайтах. Хороший признак — понятные объяснения и аккуратные формулировки без лишней тревоги.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 смотреть, кто написал текст и когда он появился. Если автор известен специалистами, а даты актуальны, материал обычно проще проверить и ему чаще доверяют.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факты из двух или трёх источников. Когда сведения не совпадают, лучше выбрать тот вариант, который подтверждается чаще, звучит логичнее и объясняется понятнее.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работы за компьютером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должно быть чистым, удобным и хорошо освещённым. Старайся держать правильную позу, чтобы не уставать быстро. Так легче сосредоточиться на задании и не вредить глазам.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полезны короткие перерывы после работы за экраном. Если чувствуешь усталость, сделай паузу: посмотри вдаль, поморгай и несколько раз спокойно вдохни и выдохни. Это реально помогает.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провода без разрешения взрослых, садиться слишком близко к монитору и сообщать посторонним пароль. Даже «на минуточку» — это всё равно риск, поэтому действуй по правилам.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безопасность начинается с аккуратности, тишины и внимательности. Когда ты работаешь спокойно и не отвлекаешься, меньше шансов случайно нажать лишнюю кнопку или открыть то, чего не нужно.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тексты, рисунки и фотографии нельзя брать без разрешения. Перед отправкой полезно проверить буквы, знаки и адрес, а в сообщениях писать вежливо и без обидных слов.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 информацией в учебных материалах для младших школьников
</a:t>
            </a:r>
            <a:endParaRPr lang="en-US" sz="714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раз проверь, что пишешь без ошибок и адрес указан верно — и сообщение дойдёт до нужного человека.
</a:t>
            </a:r>
            <a:endParaRPr lang="en-US" sz="2358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компьютер помогает на уроках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Быстрее, чем ручка: готовим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открываешь программу, набираешь пару предложений и видишь, как буквы складываются в аккуратный текст. Если что-то не нравится, можно исправить без лишних клякс. Потом сохраняешь работу, чтобы вернуться к ней на следующем уроке.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за минуту, а не за два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программе для рисования можно выбрать цвет и спокойно создать картинку к проекту. Линии получаются ровнее, а детали — не путаются. Готовый рисунок легко сохранить и показать одноклассникам, не портя тетрадь.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Проект: картинка нашлась и всё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проекта удобно находить подходящие изображения и складывать их в нужную папку. Результат не теряется: файл сохраняется и потом быстро открывается. Так учёба становится организованнее и заметно 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98300"/>
            <a:ext cx="252900" cy="22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нельзя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Удалять чужое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удалять чужие файлы и папки. Даже если что-то кажется «неважным», это может понадобиться владельцу. Пусть порядок на твоём компьютере будет твоим, а не чужим.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пароли на виду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писать пароли на видном месте и рассказывать их посторонним. Пароль — это ключ от информации. Если он попадёт не в те руки, могут пострадать и данные, и спокойствие.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Открывать подозрительные ссылки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открывать подозрительные ссылки и переходить по странным сообщениям. Лучше сначала спросить взрослого или учителя, чем нажимать на то, что может оказаться ловушкой.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Верить всему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верить всем сообщениям сразу, даже если они выглядят очень ярко и громко. Проверяй источник: известный материал надёжнее случайного текста из чата.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умения второклассника за компьютером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Включаем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Научись включать компьютер по правилам и ждать, пока всё загрузится. Не спеши нажимать кнопки много раз: так ты заботишься и о технике, и о своём времени.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Печатаем 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Тренируйся печатать короткие слова и предложения. Старайся делать это аккуратно, чтобы не приходилось долго исправлять. Плюс — помогает спокойнее работать на уроках.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папку и файл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Умей открывать нужную папку, узнавать файлы по названиям и запускать нужную работу. Чем точнее ты выбираешь, тем меньше шансов перепутать задание.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и закрываем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файл после работы и закрывай программу по завершении. Если научиться делать это всегда, результат не потеряется, а учителю будет удобно проверить твою работу.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компьютер работают вместе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— у человека, помощь — у компьютера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придумывает задачу, а компьютер помогает выполнить её быстрее и точнее. Сначала план намечает ученик, а затем компьютер делает нужные шаги по командам, которые человек задаёт через программы и кнопки.
</a:t>
            </a:r>
            <a:endParaRPr lang="en-US" sz="915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команда для учебных дел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создают тексты, рисунки, таблицы, игры и учебные материалы. Самые важные качества пользователя — внимательность, любознательность, аккуратность и бережное отношение к информации, чтобы всё работало и не путалось.
</a:t>
            </a:r>
            <a:endParaRPr lang="en-US" sz="9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компьютер — помощник, а информация требует заботы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хранит, обрабатывает и передаёт информацию. Он полезен в учёбе, общении и творчестве, если пользоваться им правильно. Для второклассника важны безопасность, вежливость, проверка сведений и аккуратные файлы.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2026-05-13T14:45:21Z</dcterms:created>
  <dcterms:modified xsi:type="dcterms:W3CDTF">2026-05-13T14:45:21Z</dcterms:modified>
</cp:coreProperties>
</file>