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грибы? Основные темы урока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разнообразных местообитаний грибов и их значимость в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грибов и их отличие от других организмов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отдельное царство с особенностями питания и размножения. В отличие от растений, они не фотосинтезируют, а получают питательные вещества извне. Со своим мицелием и спорами они уникальны среди живых существ.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самых разных климатах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встречаются от тропических лесов Амазонки до холодных пустынь и горных вершин. Их способность адаптироваться помогает обитать практически в любой среде.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 на большие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разлетаются на ветру и переносятся водой, что позволяет им осваивать удалённые территории и быстро занимать новые места обитания.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споры устойчивы к пересушиванию и сильным температурам, позволяя грибам переживать неблагоприятные периоды и быстро возрождаться.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грибов по всему миру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 грибов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растут в почве и на древесине, включая мертвую и живую, где находят необходимые питательные вещества.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и растительные остатки — богатая среда для сапротрофных грибов, способствующих разложению органики.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места, такие как пруды и реки, населены микроскопическими грибами, играющими важную роль в экосистеме.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условия служат пристанищем для грибов на стенах зданий, пнях и других искусственных поверхностях.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лесных грибов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создают влажную и тенистую среду с обилием органики, что идеально для большинства грибов. Здесь произрастают белый гриб, опенок и другие важные виды.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союз грибов и деревьев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грибы образуют микоризу с корнями деревьев, помогая им усваивать воду и минералы, одновременно получая от растений углеводы.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грибном разнообразии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после дождей — время максимального плодоношения грибов в лесу, что связано с повышенной влажностью и умеренной температурой.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главная среда для грибного разнообразия
</a:t>
            </a:r>
            <a:endParaRPr lang="en-US" sz="26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грибного разнообразия в различных лесах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обеспечивают наибольшее разнообразие грибов благодаря сочетанию растительности.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количество грибов зависят от вида леса и доступны ресурсов.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полевых исследований грибов,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грибов на лугах и полях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грибы предпочитают рыхлую влажную почву и интенсивное солнечное освещение для быстрого роста.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дождей появляются «ведьмины круги» — естественные скопления плодовых тел грибов на поверхности почвы.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распространённых видов — шампиньоны и дождевики, часто встречающиеся на удобренных и естественных лугах.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грибов на старых деревьях и пнях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Агариковые грибы и навозники активно заселяют городские деревья и пни, питаясь органикой и способствуя разложению древесины.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на влажных стенах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участки зданий становятся идеальным местом для развития Penicillium и Aspergillus, которые устойчивы к загрязнению городской среды.
</a:t>
            </a:r>
            <a:endParaRPr lang="en-US" sz="146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вблизи мусорных контейнеров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Навозники и другие грибы осваивают городские мусорные места, используя органические отходы для питания и размножения.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городской среде: адаптация и выживание
</a:t>
            </a:r>
            <a:endParaRPr lang="en-US" sz="24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водных местообитаний грибов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водоёмах обитают водные плесени, такие как Saprolegnia, играющие ключевую роль в разложении органики.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фитофтора наносит вред сельскохозяйственным культурам, вызывая болезни картофеля и томатов.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пленки на поверхности воды, участвуя в пищевых цепочках и поддерживая экологический баланс.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грибы в горячих источниках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успешно обитают в горячих источниках, выдерживая высокие температуры благодаря особым белкам и оболочкам.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Черные дрожжи в условиях радиации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реакторов АЭС обитают чёрные дрожжи, которые устойчивы к радиации и способны расти в неблагоприятных средах.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вечной мерзлоте и пустынях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грибы найдены в вечной мерзлоте и соленых пустынях, где они вырабатывают вещества, защищающие их от высушивания.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живущие в экстремальных условиях
</a:t>
            </a:r>
            <a:endParaRPr lang="en-US" sz="27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основные среды обитания и характерные виды грибов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связь между средами обитания грибов и наиболее типичными видами, встречающимися в каждой из них. Учитывая разнообразие, можно увидеть, как грибы адаптируются к разным условиям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успешно приспособились к разнообразным природным и антропогенным условиям благодаря биологической пластичности.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Микориза: жизненное партнёрство грибов и растений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тесное взаимодействие грибных гиф с корнями растений, что позволяет эффективнее поглощать воду и минеральные вещества из почвы.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получают от растений углеводы, образующиеся в процессе фотосинтеза, что обеспечивает взаимовыгодное сотрудничество и улучшает рост обоих партнёров.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симбиозов включают березу с подберезовиком, сосну с рыжиком и ель с лисичкой, что способствует выживанию и плодородию лесных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грибы: переработка органики
</a:t>
            </a:r>
            <a:endParaRPr lang="en-US" sz="272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 разлагают мёртвые остатки растений и животных, ускоряя превращение органических веществ в питательные для других организмов.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этой группы, например, плесень, трутовики и опята, играют важную роль в формировании плодородного слоя почвы — перегноя.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природный круговорот веществ и поддерживают здоровье экосистем, освобождая питательные элементы для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Мучнистая роса на растениях: возбудитель потерь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грибы, вызывающие мучнистую росу, поражают листья и стебли культурных растений, снижая их фотосинтез и урожайность. Борьба с этими грибами — важная задача в сельском хозяйстве.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Кордицепс — гриб-паразит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Кордицепс внедряется в тело насекомых, заменяя их ткани грибницей. При созревании спор гриб убивает хозяина, распространяясь на новые жертвы, что демонстрирует уникальные адаптации паразитизма.
</a:t>
            </a:r>
            <a:endParaRPr lang="en-US" sz="139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болезни человека: от микозов до кандидоза
</a:t>
            </a:r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паразитические грибы вызывают заболевания кожи и слизистых оболочек, такие как кандидозы и микозы. Их распространение требует своевременной диагностики и лечения.
</a:t>
            </a:r>
            <a:endParaRPr lang="en-US" sz="132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грибы: жизнь за счет других существ
</a:t>
            </a:r>
            <a:endParaRPr lang="en-US" sz="23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дома: среди вещей и на продуктах
</a:t>
            </a:r>
            <a:endParaRPr lang="en-US" sz="2979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домашних условиях часто встречается чёрная плесень (Stachybotrys), способная развиваться на влажных стенах, обоях и деревянных поверхностях.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Penicillium и Aspergillus прорастают на продуктах питания, вызывая порчу и увеличивая риски для здоровья через аллергены и токсины.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благоприятны для развития грибов влажные помещения — кухни, ванные и подвалы, где влажность копится и способствует их росту.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Муравьи-листорезы и их грибные фермы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Муравьи-листорезы культивируют грибы в своих гнёздах, используя измельчённые листья как субстрат. Этот симбиоз обеспечивает питание колонии и защиту грибов от конкурентов.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Жуки-короеды и их микробные партнёры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Жуки-короеды взаимодействуют с грибами, которые помогают им переваривать древесину. Грибы обеспечивают питательные вещества, а жуки распространяют споры, поддерживая жизненный цикл обоих.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и грибные сады в тропиках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выращивают грибы в специальных камерах в муравейниках, препарируя древесину для последующего потребления. Это сложный взаимовыгодный симбиоз, важный для тропических экосистем.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Симбиозы грибов с животными и насекомыми
</a:t>
            </a:r>
            <a:endParaRPr lang="en-US" sz="26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влажности и роста грибов: данные наблюдений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осенних дождей влажность повышается, что стимулирует рост разнообразных видов грибов в лесах средней полосы России.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грибов наблюдается при высокой влажности, особенно в осенний период после дождей, подтверждая важность влаги для их развития.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полевых наблюдений, 2023 год, Центральный регион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редкие местообитания грибов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найдены в глубинах горных пород, где они выживают в условиях полного отсутствия света и экстремального давления.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Черные дрожжи, обитающие в чернобыльской зоне, способны противостоять высоким уровням радиации благодаря уникальным защитным механизмам.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дрожжи на дне океанов приспособились к жизни в условиях солёной воды и низких температур, расширяя представления о возможных средах обитания.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почвообразовании и питании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органику, способствуя формированию плодородной почвы и обеспечению питательными веществами лесных растений и животных, поддерживая экологический баланс.
</a:t>
            </a:r>
            <a:endParaRPr lang="en-US" sz="1236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грибов в пищевой промышленности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применяют в хлебопечении, шампиньоны - в кулинарии, а пенициллин — важнейшее антибактериальное средство, открытое на основе грибов рода Penicillium.
</a:t>
            </a:r>
            <a:endParaRPr lang="en-US" sz="137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биоремедиации и очистке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способны разлагать загрязняющие вещества, помогая восстанавливать почвы и воды, что делает их ценными в экологии и промышленности.
</a:t>
            </a:r>
            <a:endParaRPr lang="en-US" sz="13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грибов для природы и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грибов и их среды обитания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живут в самых разных условиях и играют незаменимую роль в экосистемах, помогая поддерживать природный баланс и приносить пользу человеку.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2026-05-08T15:15:02Z</dcterms:created>
  <dcterms:modified xsi:type="dcterms:W3CDTF">2026-05-08T15:15:02Z</dcterms:modified>
</cp:coreProperties>
</file>