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 закате Викторианской эпохи: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главных изменений и вызовов Великобритании в конце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 (1837–1901) ознаменовалась расцветом Великобритании как мировой державы. К концу века усилились социальные напряжения и начались поиски новых решений в обществе и экономике.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Великобритании XIX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1890-х Великобритания сохраняла мировое лидерство, но столкнулась с растущей конкуренцией промышленности Германии и США.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экономическая ситуация в 1890-е годы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стимулировала быстрый рост городов, однако обострила социальное неравенство среди населения.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расширяло экономические возможности, но приводило к ухудшению экологии в промышленных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три основные группы: аристократию, буржуазию и рабочий класс, с ярко выраженным социальным расслоением.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населения к 1900 году проживало в городах, сталкиваясь с проблемами переполненности и плохой санитарией.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городская жизнь: структура и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1884 года расширила избирательные права для мужчин, охватив около 60% взрослого мужского населения.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реформы: борьба за права и участие в управлении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политическая активность повела к возникновению новых партий и рабочих союзов.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требовал улучшения условий труда и участия в законодательстве.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организовывали движения за избирательные права и равноправие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09" y="1336325"/>
            <a:ext cx="401358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Парламента Великобритании XIX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конца века улучшали образование, трудовые условия и социальную поддержку.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способствовали повышению уровня жизни и социальной справедливости.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законодательные акты конца XIX 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индустриализация: перемены в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население Лондона составляло около 6,5 миллионов человек. Город стал центром торговли, промышленности и культуры, привлекая иммигрантов и рабочих из сельской 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крупнейший мегаполис конца века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— сердце индустрии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был важным индустриальным центром с многочисленными фабриками и текстильными предприятиями. Приход рабочих из деревень менял городскую структуру и быт.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как порт и транспортный узел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обеспечивал выход к морю, развивая торговлю и транспорт. Порт способствовал международным связям и росту экономики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жизнь рабочих: условия труда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на фабриках длился до 12 часов, часто с привлечением женщин и детей. Рабочие сталкивались с опасными условиями и низкой оплатой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часы и тяжелый труд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1891 года и улучшение безопасности
</a:t>
            </a:r>
            <a:endParaRPr lang="en-US" sz="152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Принятый в 1891 году закон ужесточил требования к охране труда, снизив число несчастных случаев и введя обязательные меры безопасности на производствах.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открытия: влияние на современный мир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изменили представления о происхождении видов, заложив основы современной биологии и вызвав широкий резонанс в обществе.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теория эволюции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Фарадей и электричество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Фарадей открыл основные принципы электромагнетизма, что привело к развитию новых технологий и бытовых приборов.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Клерк Максвелл и электромагнитная теория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Максвелл создал теорию, объединяющую электричество и магнетизм, что стало фундаментом для дальнейшего технологического прогресса.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империя: мощь и вызовы конца 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Индию, Канаду, Австралию и множество африканских территорий, охватывая разные континенты и культуры.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колониальные владения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колоний в экономике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поставляли сырьё и служили рынками сбыта для британской промышленности, поддерживая экономическое превосходство страны.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за независимость
</a:t>
            </a:r>
            <a:endParaRPr lang="en-US" sz="1542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в колониях росли антикстерриториальные настроения и движения за самостоятельность, ставя под вопрос дальнейшее расширение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Англо-бурская война: причины и последствия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Англо-бурская война разгорелась из-за богатых золотом и алмазами территорий Южной Африки. Великобритания стремилась контролировать эти земли, что вызвало конфликт с бурскими республиками и породило жестокие боевые столкновения.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ресурсы и влияние в Южной Африке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британское общество и армию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значительным человеческим потерям и вызвала общественный резонанс. Критика военных действий выявила слабые стороны армии, что поспособствовало реформам и усилению антивоенных настроений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 году введён закон об обязательном начальном образовании, что сделало посещение школы обязательным для всех детей. Это способствовало росту грамотности и развитию 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уровень грамотности превысил 90%. Учебные программы расширили свой охват, включая естественные науки, историю и математику, что подготовило молодёжь к новым вызовам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Законы и результаты реформ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здоровьесбережение в обществе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Флоренс Найтингейл создала первую школу для медицинских сестёр, что повысило качество ухода и спасло множество жизней. Её подходы стали основой для развития современной сестринской службы.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сестринском деле и уходе за больными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аспирина и санитарные реформы
</a:t>
            </a:r>
            <a:endParaRPr lang="en-US" sz="1403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1899 году компания Bayer представила аспирин — новый эффективный препарат для лечения боли и воспалений. Параллельно санитарные реформы в городах снизили распространение инфекционных болезней и смертность среди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конца 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появились новые жанры — приключенческие и детективные истории. Произведения Роберта Льюиса Стивенсона и Артура Конан Дойла стали популярны во всем мире и до сих пор любимы читателями.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литературных жанров и имён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Оскар Уайльд и эстетизм в литературе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Оскар Уайльд внёс вклад в развитие литературы через произведения, наполненные эстетизмом и сатирой. Его работы вызвали интерес к вопросам морали и красоты, отражая культурные перемены эпохи.
</a:t>
            </a:r>
            <a:endParaRPr lang="en-US" sz="1158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изобразительном искусстве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охватило направления эстетизма и символизма, стремясь выразить глубокие идеи через формы и цвета. Эти стили повлияли на последующие течения в мировой культуре.
</a:t>
            </a:r>
            <a:endParaRPr lang="en-US" sz="11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Швейные машины и велосипеды стали массовыми товарами, облегчая быт и передвижение. Электрификация домов сделала жизнь комфортнее и безопаснее благодаря новым источникам освещения.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1878 году в Лондоне открыли первый телефонный обмен, что ускорило связь. Также развивались железнодорожные и городские транспортные системы, помогая людям быстро перемещаться по мегаполисам.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повседневная жизнь горожан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боролись за право владения имуществом и участия в выборах. Создание NUWSS в 1897 году объединило усилия активисток для получения избирательных прав.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Суфражистки проводили митинги и пикеты, привлекая внимание общественности к проблемам равноправия. Они также отстаивали доступ женщин к образованию и возможности влиять на государственную политику.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Суфражистки и путь к равноправию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как отражение перемен и ценностей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женщин характерны корсеты, пышные юбки и декоративные шляпы, подчёркивающие статус и вкусы эпохи. Промышленные технологии сделали одежду доступнее для разных слоёв общества, расширяя возможности самовыражения.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мода: традиции и новые веяния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одежда и движение «эстетов»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носили фраки, цилиндры и галстуки, отражая строгость и деловой стиль. Одновременно движение эстетиков призывало к свободе выбора в одежде и личном стиле, способствуя культурным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получил широкий отклик: в 1871 году состоялся первый Кубок Англии, а к концу века регулярные матчи объединили многочисленных болельщиков.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и другие виды спорта становились популярными среди разных слоёв общества, способствуя воспитанию дисциплины и укреплению социальных связей внутри семей и сообществ.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спорта и новые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королевы Виктории в 1901 году символизировала завершение одной эпохи и открыла путь к Эдвардианскому периоду, сопряжённому с изменениями политических и социальных устоев.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период предусматривал переосмысление традиций и ускорение реформ, что подготовило Великобританию к вызовам и развитию в XX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эпохи: начало новых перемен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значение конца Викторианской эпохи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Викторианской эпохи ознаменовал рост грамотности, технологический прогресс и укрепление прав женщин. Эти перемены заложили основу для модернизации страны и важных реформ в новое столетие.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2026-05-10T23:36:22Z</dcterms:created>
  <dcterms:modified xsi:type="dcterms:W3CDTF">2026-05-10T23:36:22Z</dcterms:modified>
</cp:coreProperties>
</file>