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пищеварение: как пища становится источником энергии и роста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пища превращается в энергию и строительный материал?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пищеварение так важно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даёт организму белки, жиры, углеводы, витамины, минеральные вещества и воду. Пищеварительная система расщепляет крупные частицы до простых веществ, чтобы они могли всосаться в кишечнике и стать источником энергии, роста и обновления клеток.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3275" y="980451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212" y="980451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8398" y="98046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5241" y="2825576"/>
            <a:ext cx="635775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8164" y="2849996"/>
            <a:ext cx="847200" cy="6777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пищеварительной системы
</a:t>
            </a:r>
            <a:endParaRPr lang="en-US" sz="2417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и пищевод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проводит пищевой комок при глотании, а пищевод продвигает его в желудок за счёт сокращений стенок. Эти органы обеспечивают быстрое и безопасное прохождение пищи.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пища измельчается зубами, смачивается слюной и превращается в пищевой комок. Это первый этап пищеварения, который готовит пищу к дальнейшему продвижению по тракту.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перемешивает пищу и обрабатывает её желудочным соком. В его кислой среде начинается переваривание белков, а пища постепенно становится полужидкой массой.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кишка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тонкой кишке завершается расщепление пищи и происходит основное всасывание питательных веществ. Именно здесь продукты переваривания переходят в кровь и лимфу для использования клетками.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железы
</a:t>
            </a:r>
            <a:pPr algn="ctr" indent="0" marL="0">
              <a:lnSpc>
                <a:spcPct val="115000"/>
              </a:lnSpc>
              <a:buNone/>
            </a:pPr>
            <a:r>
              <a:rPr lang="en-US" sz="1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железы, печень и поджелудочная железа выделяют соки, без которых пищеварение шло бы намного медленнее. Их вещества помогают расщеплять разные компоненты пищи на более простые части.
</a:t>
            </a:r>
            <a:endParaRPr lang="en-US" sz="131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Ротовая полость: первый этап пищеварения
</a:t>
            </a:r>
            <a:endParaRPr lang="en-US" sz="1646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измельчают пищу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 откусывают пищу, клыки помогают её разрывать, а малые и большие коренные зубы тщательно перетирают кусочки. Благодаря этому пища становится удобной для дальнейшего переваривания.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перемешивает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постоянно двигает пищу, смешивает её со слюной и помогает собрать пищевой комок. Он также участвует в распознавании вкуса и в начале глотания.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смачивает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делает пищу мягче и скользкой, поэтому её легче глотать. В ней есть вещества, которые начинают расщепление крахмала ещё во рту.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Образуется комок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пережёвывания и смачивания пища превращается в пищевой комок. Он подготавливается к глотанию и затем проходит дальше, в глотку и пищевод.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по пищеварительному тракту
</a:t>
            </a:r>
            <a:endParaRPr lang="en-US" sz="2617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последовательное движение пищи и основные процессы в каждом отделе.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707" y="1119600"/>
            <a:ext cx="3816536" cy="363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Желудок: перемешивание пищи и действие желудочного сока
</a:t>
            </a:r>
            <a:endParaRPr lang="en-US" sz="1699" dirty="0"/>
          </a:p>
        </p:txBody>
      </p:sp>
      <p:sp>
        <p:nvSpPr>
          <p:cNvPr id="11" name="Text 2"/>
          <p:cNvSpPr txBox="1"/>
          <p:nvPr/>
        </p:nvSpPr>
        <p:spPr>
          <a:xfrm>
            <a:off x="1660525" y="112760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стенка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состоит из сильных мышц, которые сокращаются и перемешивают пищу. Благодаря этому содержимое желудка становится более однородным и лучше обрабатывается соками.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660525" y="204453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Желудочный сок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Стенки желудка выделяют желудочный сок, в составе которого есть соляная кислота и ферменты. Эти вещества создают условия для начала переваривания белков.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660525" y="2961488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 кислоты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Кислая среда помогает частично уничтожать микробы, попавшие с пищей. Это снижает риск попадания вредных организмов дальше по пищеварительному тракту.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660525" y="3878450"/>
            <a:ext cx="3109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кишечник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пища превращается в полужидкую массу. Она выходит из желудка небольшими порциями, чтобы тонкая кишка могла продолжить переваривание без перегрузки.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«Питание и пищеварение». Значения условные для сравнения активности.
</a:t>
            </a:r>
            <a:endParaRPr lang="en-US" sz="731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переваривается в разных отделах пищеварительной системы
</a:t>
            </a:r>
            <a:endParaRPr lang="en-US" sz="169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отделы выполняют не одинаковую, а строго распределённую работу. Самая интенсивная химическая обработка пищи происходит в желудке и особенно в тонкой кишке.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пища продвигается, тем глубже идёт её расщепление; в толстой кишке переваривание почти прекращается.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кишка: главный участок переваривания и всасывания
</a:t>
            </a:r>
            <a:endParaRPr lang="en-US" sz="1738" dirty="0"/>
          </a:p>
        </p:txBody>
      </p:sp>
      <p:sp>
        <p:nvSpPr>
          <p:cNvPr id="12" name="Text 2"/>
          <p:cNvSpPr txBox="1"/>
          <p:nvPr/>
        </p:nvSpPr>
        <p:spPr>
          <a:xfrm>
            <a:off x="570250" y="2220107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расщепления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тонкой кишке пища окончательно расщепляется под действием кишечного сока, желчи и сока поджелудочной железы. Здесь заканчивается большая часть химической обработки пищи.
</a:t>
            </a:r>
            <a:endParaRPr lang="en-US" sz="959" dirty="0"/>
          </a:p>
        </p:txBody>
      </p:sp>
      <p:sp>
        <p:nvSpPr>
          <p:cNvPr id="13" name="Text 3"/>
          <p:cNvSpPr txBox="1"/>
          <p:nvPr/>
        </p:nvSpPr>
        <p:spPr>
          <a:xfrm>
            <a:off x="2590326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Ворсинки кишечника
</a:t>
            </a:r>
            <a:pPr algn="ctr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поверхность тонкой кишки покрыта ворсинками. Они сильно увеличивают площадь всасывания, поэтому питательные вещества могут быстрее переходить в организм.
</a:t>
            </a:r>
            <a:endParaRPr lang="en-US" sz="1010" dirty="0"/>
          </a:p>
        </p:txBody>
      </p:sp>
      <p:sp>
        <p:nvSpPr>
          <p:cNvPr id="14" name="Text 4"/>
          <p:cNvSpPr txBox="1"/>
          <p:nvPr/>
        </p:nvSpPr>
        <p:spPr>
          <a:xfrm>
            <a:off x="4610399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 кровь
</a:t>
            </a:r>
            <a:pPr algn="ctr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стенки ворсинок вещества, образовавшиеся после переваривания, попадают в кровь и лимфу. Так они разносятся по всему организму и используются клетками.
</a:t>
            </a:r>
            <a:endParaRPr lang="en-US" sz="1063" dirty="0"/>
          </a:p>
        </p:txBody>
      </p:sp>
      <p:sp>
        <p:nvSpPr>
          <p:cNvPr id="15" name="Text 5"/>
          <p:cNvSpPr txBox="1"/>
          <p:nvPr/>
        </p:nvSpPr>
        <p:spPr>
          <a:xfrm>
            <a:off x="6630475" y="2218036"/>
            <a:ext cx="1895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
</a:t>
            </a:r>
            <a:pPr algn="ctr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тонкой кишке организм получает основную часть нужных веществ. Без её работы питание не смогло бы обеспечить рост, движение и восстановление тканей.
</a:t>
            </a:r>
            <a:endParaRPr lang="en-US" sz="106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кишка и удаление непереваренных остатков
</a:t>
            </a:r>
            <a:endParaRPr lang="en-US" sz="1988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80475" y="1119591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Всасывание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толстой кишке из остатков пищи активно всасывается вода, а также некоторые минеральные вещества. Это помогает организму не терять лишнюю жидкость.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55183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кала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Непереваренные остатки постепенно уплотняются и превращаются в кал. Затем они временно накапливаются перед выведением из организма.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629891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кишечнике живут полезные бактерии, которые поддерживают нормальную работу пищеварительной системы. Они помогают сохранять здоровую среду внутри кишечника.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804634" y="1119588"/>
            <a:ext cx="20694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нарушения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рационе мало воды и грубой пищи, толстая кишка работает хуже. Тогда чаще появляются запоры и ощущение дискомфорта в животе.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99561"/>
            <a:ext cx="4646100" cy="29174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 разные органы поочерёдно выполняют свою часть работы.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4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«Питание и пищеварение».
</a:t>
            </a:r>
            <a:endParaRPr lang="en-US" sz="784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пищеварительной системы и их функции
</a:t>
            </a:r>
            <a:endParaRPr lang="en-US" sz="2239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 — это последовательная работа органов, где каждый отдел выполняет свою задачу и подготавливает пищу к следующему этапу.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350" y="270000"/>
            <a:ext cx="78867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железы: слюна, желчь и панкреатический сок
</a:t>
            </a:r>
            <a:endParaRPr lang="en-US" sz="1908" dirty="0"/>
          </a:p>
        </p:txBody>
      </p:sp>
      <p:sp>
        <p:nvSpPr>
          <p:cNvPr id="9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80337" y="1119604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Слюнные железы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смачивает пищу, облегчает её пережёвывание и глотание. В ней есть вещества, которые начинают расщепление крахмала уже во рту, поэтому пищеварение запускается раньше, чем пища попадёт в желудок.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80337" y="205807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и желчь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образует желчь, а желчный пузырь накапливает её и выделяет в кишечник во время еды. Желчь не расщепляет жиры сама, но помогает разбивать их на мелкие капли.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80337" y="2996543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Поджелудочная железа выделяет сок с ферментами, которые действуют на белки, жиры и углеводы. Благодаря этому в тонкой кишке продолжается и завершается химическая обработка пищи.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80337" y="3935012"/>
            <a:ext cx="4391667" cy="8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железы работают вместе с органами тракта и делают питательные вещества доступными для всасывания. Без их соков пища оставалась бы слишком сложной для клеток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Ферменты: вещества, ускоряющие пищеварение
</a:t>
            </a:r>
            <a:endParaRPr lang="en-US" sz="2291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ферментов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работает с крахмалом, пепсин — с белками, липаза — с жирами. Каждый фермент действует на своё вещество и не заменяет другие.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эффективны только при определённой температуре и кислотности среды. Если условия меняются, пищеварение замедляется и становится менее полным.
</a:t>
            </a:r>
            <a:endParaRPr lang="en-US" sz="870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Попадание пищи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пища поступает в рот и желудок, в ней начинают действовать ферменты. Они запускают химическое расщепление сложных веществ на более простые.
</a:t>
            </a:r>
            <a:endParaRPr lang="en-US" sz="12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«Питание и пищеварение»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питательные вещества и их роль в организме
</a:t>
            </a:r>
            <a:endParaRPr lang="en-US" sz="184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состав конкретного блюда, а роль разных групп веществ в работе организма и поддержании жизненных процессов.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веществ важны, но выполняют разные функции: одни дают энергию, другие строят ткани, третьи регулируют работу органов.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рост организма подростка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для костей
</a:t>
            </a:r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быстро растёт, и костям нужен прочный «строительный материал». Молочные продукты, творог и сыр помогают пополнять запас кальция, а вместе с ним поддерживают формирование зубов и скелета. Регулярное употребление таких продуктов особенно важно в школьные годы.
</a:t>
            </a:r>
            <a:endParaRPr lang="en-US" sz="1343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для мышц и 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уроков, прогулок и занятий спортом организму требуется восстановление. Мясо, рыба, яйца и бобовые дают белок, который помогает расти мышцам и обновлять ткани. Если белка не хватает, рост идёт медленнее и снижается выносливость.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для энергии и 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1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 фрукты делают рацион ярким и полезным одновременно. Они помогают получать витамины, которые поддерживают иммунитет, улучшают самочувствие и помогают организму справляться с нагрузками. Для школьника это важно не меньше, чем для спортсмена.
</a:t>
            </a:r>
            <a:endParaRPr lang="en-US" sz="131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здоровое питание школьника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07550" y="10104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продуктов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ежедневном рационе должны быть овощи, фрукты, каши, хлеб, молочные продукты, мясо, рыба, яйца, бобовые и орехи. Разные продукты дают организму разные вещества.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707550" y="1948050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приёмы пищи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Завтрак, обед и ужин помогают желудку и кишечнику работать в спокойном ритме. Когда ребёнок ест вовремя, уменьшается риск сильного голода и переедания.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707550" y="288562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 пищеварения, переноса веществ и нормальной работы кишечника. Если пить мало, пища переваривается хуже, а самочувствие быстро ухудшается.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707550" y="3823175"/>
            <a:ext cx="3570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лишней нагрузки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Сладости, фастфуд, газированные напитки и слишком большие порции перегружают пищеварительную систему. Такие продукты можно употреблять редко и в небольшом количестве.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«Питание и пищеварение»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вредные пищевые привычки
</a:t>
            </a:r>
            <a:endParaRPr lang="en-US" sz="2532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на пищеварение влияют не только продукты, но и привычки: скорость еды, режим дня и объём порций.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поддерживают самочувствие и работу кишечника, а вредные повышают риск перегрузки и дискомфорта.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сохранить пищеварительную систему здоровой
</a:t>
            </a:r>
            <a:endParaRPr lang="en-US" sz="2043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гигиена, режим питания и движение помогают поддерживать нормальную работу желудка и кишечника.
</a:t>
            </a:r>
            <a:endParaRPr lang="en-US" sz="9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нарушения пищеварения у школьников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8035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Тяжесть и переполнение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переедания или слишком жирной еды желудок работает с перегрузкой. Появляется чувство тяжести, сонливость и нежелание двигаться, потому что пища переваривается медленнее.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12959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Боли и изжога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Боли в животе и изжога часто связаны с неправильным режимом питания. Если есть нерегулярно, слизистая желудка и пищевод сильнее раздражаются.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45580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Вздутие и запоры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и грубой пищи замедляет продвижение содержимого кишечника. Из-за этого появляются вздутие, редкий стул и ощущение дискомфорта.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8213" y="2610075"/>
            <a:ext cx="18957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режим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признаки говорят, что пищеварительной системе нужен более спокойный режим: меньше лишней еды, больше воды и более привычное время приёмов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на пищеварение влияют не только продукты, но и поведение за столом, объём порций и движение после еды.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«Питание и пищеварение»
</a:t>
            </a:r>
            <a:endParaRPr lang="en-US" sz="792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пищеварению, а что мешает
</a:t>
            </a:r>
            <a:endParaRPr lang="en-US" sz="2507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продукты и спокойный режим поддерживают пищеварение, а тяжёлая еда, спешка и поздние перекусы создают лишнюю нагрузку.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 — основа энергии и роста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превращает пищу в вещества, которые нужны клеткам для работы, роста и восстановления. Если питаться разумно, пить воду и соблюдать режим, организм получает больше сил и здоровья.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2026-05-31T22:27:34Z</dcterms:created>
  <dcterms:modified xsi:type="dcterms:W3CDTF">2026-05-31T22:27:34Z</dcterms:modified>
</cp:coreProperties>
</file>