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Сыйфат: слова, которые делают речь ярче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со словами-признаками и научимся замечать их вокруг.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речь без слов-признаков становится скучной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слова-признаки, описания станут одинаковыми и бедными. С ними мяч бывает красным, дом — высоким, а кот — пушистым. Сыйфат помогает точнее назвать предмет и заметить его особенности.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433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2049690"/>
            <a:ext cx="423000" cy="423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40290"/>
            <a:ext cx="423000" cy="423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сыйфат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Сыйфат может называть цвет предмета: красный, зелёный, белый. Такие слова сразу помогают представить вещь и быстрее узнать её среди других.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может показывать размер: большой, маленький, высокий, низкий. С помощью таких слов легко сравнивать предметы и точнее описывать их.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сыйфат говорит о форме предмета: круглый, овальный, длинный. Это делает описание понятным и помогает вообразить предмет почти как на картинке.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часто называют вкус: сладкий, кислый, горький, вкусный. Они особенно полезны, когда мы говорим о еде и напитках.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Сыйфат показывает не только внешний вид, но и характер: добрый, смелый, весёлый. Один предмет или герой может иметь сразу несколько признаков.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2298" y="2026325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71610" y="2872188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7835" y="2035425"/>
            <a:ext cx="20212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38423" y="2875050"/>
            <a:ext cx="317700" cy="3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28748" y="3395450"/>
            <a:ext cx="317700" cy="317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отвечает сыйфат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14650" y="17590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Нинди?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вопрос, который помогает найти слово-признак. Если слово отвечает на него и называет качество предмета, значит, перед нами сыйфат.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161375" y="2687688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Какой?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сыйфат отвечает на вопросы какой? какая? какое? какие?. Так мы быстро замечаем слова-признаки в предложении и не путаемся.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416810" y="175904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Кайсы?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тоже помогает распознать признак предмета. Он подсказывает, какой именно предмет имеется в виду, когда их несколько рядом.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73635" y="26909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дом? Высокий дом. Какая тетрадь? Новая тетрадь. Какие цветы? Красивые цветы. Вопрос сразу ведёт к нужному слову.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2959660" y="39091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обозначает не предмет, а его признак, оно подходит к этим вопросам. Значит, это сыйфат, и его легко найти в 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3909" y="1392459"/>
            <a:ext cx="1658100" cy="15674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9345" y="1392459"/>
            <a:ext cx="1658100" cy="15674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9345" y="3206268"/>
            <a:ext cx="1658100" cy="15674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33909" y="3206268"/>
            <a:ext cx="1658100" cy="156742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618157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шарф зимой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холодно, сразу хочется надеть тёплый шарф. Одно слово помогает почувствовать заботу и уют, будто шарф уже согревает щеки. В речи такие признаки делают предметы почти осязаемыми.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143593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на перемене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мяч кажется обычным, но стоит добавить слово-признак — и он уже красный, мягкий или лёгкий. Тогда описание становится живым и понятным. По такому слову легко представить, какой именно мяч играет на перемене.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143593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щенок у дома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бегает щенок: маленький, пушистый, весёлый. Без слов-признаков он просто щенок, а с ними мы сразу видим его характер и внешний вид. Так одно короткое описание превращается в яркую картинку.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618157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Сладкая груша на столе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груша, и одно слово может рассказать о ней многое. Сладкая груша звучит аппетитно и вызывает улыбку. С помощью слова-признака даже обычный фрукт становится заметнее и интереснее.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вокруг нас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Сыйфат и существительное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Сыйфат обычно стоит рядом с существительным и поясняет его. Вместе они называют предмет и его признак, как в паре: предмет + описание, чтобы мысль стала точной.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связь помогает не путаться в тексте. Когда рядом стоит подходящее слово-признак, предложение звучит ясно, а нужный предмет легко узнать даже без длинных объяснений.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называем, о чём говорим: кыз, кар, авыл, трава. Потом добавляем признак: матур, ак, кече, зелёная. Так слушателю сразу понятно, что именно описывается.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показывает сыйфат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Сыйфат говорит о вкусе, температуре и материале: әче, салкын, агачтан. Эти признаки особенно полезны, когда мы описываем еду, погоду и вещи.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Сыйфат может называть цвет. Слова сары, ак, кара сразу рисуют предмет в воображении и помогают отличить его от других.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 размер и форму: кечкенә, зур, озынча, круглый. Такие слова делают описание точнее и помогают сравнивать предметы между собой.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сыйфат может передавать характер: кыю, добрый, весёлый. Один и тот же предмет часто имеет несколько признаков сразу, поэтому описание становится богатым.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делают речь живой и красивой. Когда слова работают не только прямо, но и образно, рассказ становится интереснее, а слушать его — приятнее.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сыйфат называет настоящий признак предмета. Например, тёплый день действительно бывает тёплым, и мы чувствуем это без всяких загадок.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иногда слово-признак помогает создать образ. Тёплый взгляд не про температуру, а про доброту, внимание и приятное отношение к человеку.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сыйфат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действий: от существительного к вопросу и слову-признаку.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татарском языке сыйфат часто имеет простую форму и не меняется так, как многие русские прилагательные. Поэтому его легко заметить в речи и в коротких предложениях.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удобно для учеников: слово-признак быстро узнаётся и не отвлекает лишними изменениями. Достаточно увидеть его рядом с существительным — и смысл предложения сразу становится яснее.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форма подходит к разным словам: матур кыз, матур малай, матур йорт. Признак остаётся тем же, а предметы могут быть разными.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Сыйфат в татарском языке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помогают сравнивать признак: обычный, более сильный и самый сильный.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«Сыйфат»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сравнения помогают точно описывать предметы и людей. Так речь становится живой: можно сказать, кто выше, красивее, добрее или быстрее.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 маленький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картинке стоит огромный дом, а рядом — крошечный домик. Оба дома похожи, но прилагательные показывают разницу в размере. Такие пары помогают быстро увидеть противоположные признаки и запомнить их без длинных объяснений.
</a:t>
            </a:r>
            <a:endParaRPr lang="en-US" sz="1243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холодный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иллюстрации пар из чайника поднимается над чашкой, а рядом лежит снежинка. Слова-признаки сразу подсказывают, где тепло, а где холодно. Контрастные предметы делают значение антонимов понятным даже без подсказки.
</a:t>
            </a:r>
            <a:endParaRPr lang="en-US" sz="1243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Слова-противоположности среди сыйфат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 смыслу слова-признаки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 схожим значением помогают не повторять одно и то же слово несколько раз подряд. Вместо простого «красивый» можно сказать «матур» или «гүзәл» и сделать речь интереснее.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встречаются «зур», «олы» и «кечкенә», речь становится богаче и выразительнее. Такие замены особенно полезны в пересказе, сочинении и устном ответе.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 смыслу слова не всегда полностью одинаковы. Одно слово может звучать торжественно, другое — по-домашнему, но оба помогают точнее передать мысль и настроение рассказа.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подобрано слово-признак, тем живее звучит текст. Оно помогает не просто назвать предмет, а нарисовать его в воображении читателя.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сыйфат передаёт настроение. Весёлый, грустный, хмурый или светлый — эти слова подсказывают, как чувствуют себя герои и что происходит вокруг.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волшебных мест тоже становятся ярче: алтын сарай, кара урман, тихая река. Без таких слов картинка была бы более простой и скучной.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слова-признаки сразу помогают увидеть героя: батыр егет, добрая фея, ловкий зверёк. Читатель быстрее представляет, какой он и почему его запоминают.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Сыйфат в сказках и рассказах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бывают с сыйфат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проверь вопрос: подходит ли этот признак именно этому предмету. Такой маленький контроль помогает писать грамотно и без смешных ошибок.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Слово-признак должно подходить к предмету по смыслу. Например, «вкусная каша» звучит правильно, а «вкусный зонт» — нет, потому что зонт не едят.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выбирать сочетания, которые звучат естественно. «Высокий дом» и «мокрый зонт» понятны сразу, а странные пары сбивают слушателя и мешают представить картину.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Сыйфат в школьной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и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Сыйфат встречается почти на каждом уроке. Он помогает описывать новые школьные вещи: новый пенал, зелёная обложка, аккуратная запись. Так ответ получается точнее и понятнее.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и 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устном ответе и маленьком рассказе слова-признаки делают мысль ярче. Яркий рисунок, чистая тетрадь, интересная книга — и сразу видно, что ученик умеет замечать детали.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предмета к предложению со сыйфат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порядок: сначала называют предмет, потом подбирают его признак и получают словосочетание или короткое предложение.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со словами-признаками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короткий текст и отыщи все сыйфат. Это упражнение учит быстро замечать слова, которые называют цвет, размер, вкус или характер.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слово-признак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слову «зур» подбери «кече», к слову «җылы» — «салкын». Такие пары помогают лучше понимать значение слова и запоминать его без скуки.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противоположность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картинки и слова: чай — тёплый, друг — смелый, ёлка — зелёная. Так ребёнок учится правильно связывать признак с предметом.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предмет и признак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сам придумать короткую фразу со словом-признаком. Один удачный пример уже показывает, как сыйфат делает речь точной и красивой.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своё предложение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Сыйфат называет признак предмета и отвечает на вопросы нинди? кайсы? какой? какая? какое? какие? Эти вопросы помогают находить его в предложении.
</a:t>
            </a:r>
            <a:endParaRPr lang="en-US" sz="139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Сыйфат обычно стоит рядом с существительным. Вместе они образуют точное и красивое сочетание, которое помогает говорить ясно и выразительно.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Сыйфат описывает цвет, размер, форму, вкус, температуру и характер. Он делает предмет более понятным: не просто книга, а интересная книга.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сыйфат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Сыйфат делает речь яркой и понятной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речи появляются слова-признаки, предметы словно оживают. Они помогают точнее описывать мир, делать рассказы интереснее и быстро находить нужное слово в любой теме.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2026-05-21T12:53:09Z</dcterms:created>
  <dcterms:modified xsi:type="dcterms:W3CDTF">2026-05-21T12:53:09Z</dcterms:modified>
</cp:coreProperties>
</file>