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несклоняемых имён существительных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определять род слов, которые не склоняются, но остаются точными в речи.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Несклоняемые слова в русском языке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особые существительные: их форма не меняется по падежам, поэтому род определяют по значению, словарю и согласованию с другими словами.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 несклоняемым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часто относятся иноязычные слова, которые уже вошли в русский язык без привычных окончаний: кафе, такси, меню, жюри, интервью.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группа — географические названия, форма которых остаётся неизменной: Сочи, Тбилиси, Миссисипи. Их род устанавливают отдельно.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случаях окончание не помогает, поэтому важно опираться на смысл слова, словарь и контекст употребления.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аббревиатуры, например ООН, МГУ и СНГ. Они тоже не изменяются по падежам, но требуют определения 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у несклоняемых слов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мужской род имеют слова, обозначающие мужчин: маэстро, денди, атташе. Род здесь связан со значением слова, а не с окончанием.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называющие мужчин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мужскому роду в школьной норме относятся и отдельные слова без указания пола: пони, шимпанзе, кофе, пенальти. Особенно важно помнить, что кофе — мужского рода.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предметы и устойчивые примеры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помогают установить род слова, если оно не склоняется.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несклоняемого слова определяется не по окончанию, а по смыслу, словарной норме и контексту.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грамматический справочник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 несклоняемого существительного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у несклоняемых слов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помогает согласование: говорят красивая авеню, строгая мадам. Такие сочетания показывают правильный род в готовом контексте.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встречается и у некоторых слов, связанных с предметами или местами: авеню, кольраби. Их нужно запоминать как словарные примеры.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обычно закреплён за словами, которые называют женщин: мадам, леди, фрейлейн. Здесь род определяется по значению, а не по 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00" y="20879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838" y="2110925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1363" y="2131721"/>
            <a:ext cx="468000" cy="37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у несклоняемых слов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средний род имеют слова, называющие предметы, явления и отвлечённые понятия: пальто, метро, кино, интервью.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явления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 указывают на пол, поэтому их род закреплён словарём и не выводится по окончанию. В заданиях они встречаются очень часто.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норма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согласование выглядит так: новое пальто, красивое метро, справедливое жюри. Именно форма зависимого слова подсказывает род.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словосочетании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речи особенно заметны слова среднего рода: они чаще встречаются в заданиях и примерах.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частотных примеров немного преобладает средний род, но все три группы представлены близко по объёму.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частотных примеров по родам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учебных примеров по теме «Род несклоняемых имён существительных»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несклоняемое существительное входит в словосочетание, его род становится заметен по зависимому слову: вкусный кофе, новое пальто, строгая мадам. Согласование работает как проверка.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видно в предложении с глаголом прошедшего времени: метро открылось, авеню была длинной, жюри вынесло решение. Форма слова подсказывает правильный род.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помогает определить род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работе с несклоняемым существительным.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рода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кофе в школьной норме относится к мужскому роду, поэтому верно говорить: вкусный кофе, свежий кофе. Это нужно запомнить отдельно, потому что окончание слова здесь не подсказывает ответ.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рек, городов и других географических объектов могут иметь особый словарный род. Поэтому трудные примеры лучше проверять по справочнику, а не по внешнему виду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Сочи обычно согласуется как существительное мужского рода: солнечный Сочи, большой Сочи. Такие случаи показывают, что географическое название не всегда совпадает с ожиданием по смыслу.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авеню в учебной практике чаще употребляется как существительное женского рода: широкая авеню, шумная авеню. При определении рода важно ориентироваться не на форму, а на закреплённую норму.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 исключения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65132"/>
            <a:ext cx="4535700" cy="25279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запоминания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примеры несклоняемых слов и их род. Эти нормы нужно знать и уметь использовать в словосочетаниях и предложениях.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несклоняемого слова не всегда помогает определить род. Надёжнее всего запоминать частотные примеры и проверять их по словарю.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орфографический словарь и учебная грамматика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аббревиатуры определяется по главному слову в расшифровке. Если в полном названии главное слово женского рода, то и сокращение будет женского рода.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МГУ — Московский государственный университет, значит, это мужской род; СНГ — Содружество Независимых Государств, значит, средний род. Такой способ помогает избежать ошибок в согласовании.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ООН — это Организация Объединённых Наций, поэтому правильно говорить: большая ООН. Так же определяется род других сокращений по исходному словосочетанию.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аббревиатур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ошибки появляются в словосочетаниях, где нужно быстро выбрать окончание прилагательного или глагола.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привычнее слово в речи, тем чаще его род определяют по ошибочной аналогии с обычными существительными.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шестиклассников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учебной практике; диаграмма иллюстративная
</a:t>
            </a:r>
            <a:endParaRPr lang="en-US" sz="11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заимствованные слова в современной речи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ученики видят слова на вывесках, в расписаниях и в меню столовой. Среди них встречаются несклоняемые заимствования, которые сразу входят в живую речь и требуют запоминания грамматической нормы.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на школьной столовой доске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разговоре, на табличках и в бытовых объявлениях часто появляются привычные иностранные слова. Они могут не изменяться по падежам, но в предложении всё равно требуют правильного согласования с другими словами.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Такси, какао, филе: слова вокруг нас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новое слово ещё не кажется знакомым, его род лучше уточнить по словарю. Это особенно важно для школьников, потому что в учебных заданиях такие примеры часто проверяют внимательность и грамотность.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словарь решает спор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учебной грамматике: от найденного слова к проверке согласования и словарной норме.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род в предложении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75" y="1744250"/>
            <a:ext cx="556500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4950" y="1744250"/>
            <a:ext cx="417375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97020"/>
            <a:ext cx="563700" cy="450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помогает правильно согласовывать прилагательные и другие зависимые слова. Без этого даже знакомое слово может звучать грамматически неверно и портить смысл высказывания.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словосочетании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диктантах, изложениях и сочинениях такие ошибки заметны сразу. Умение определять род несклоняемых слов помогает писать аккуратно и получать более высокий результат.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проверочные работы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род делает речь точной и естественной. Это полезно не только на уроках русского языка, но и в любой ситуации, где важно говорить и писать грамотно.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устной и письменной речи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грамотного письма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3321" y="1612725"/>
            <a:ext cx="4723757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вами короткий словарь самых нужных примеров. Он помогает быстро вспомнить род и верное согласование в речи.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примеры лучше запоминаются, чем отдельное правило. Они помогают быстро проверять род в похожих заданиях и текстах.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для школы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урока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лучше не угадывать. Сверьте прилагательное, местоимение или глагол с контекстом и при необходимости уточните норму по справочнику.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человека или животное, ориентируйтесь на естественный пол. Если оно обозначает предмет, явление или абстрактное понятие, поможет только словарь и пример согласования.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склоняется ли существительное. Если слово не изменяется по падежам, его род нельзя определить по окончанию, поэтому нужно смотреть на смысл и употребление.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теме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несклоняемых существительных определяют не по окончанию, а по смыслу, словарной норме и согласованию в речи. Это помогает писать грамотно и уверенно.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без окончания: главный секрет темы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2026-05-23T09:33:46Z</dcterms:created>
  <dcterms:modified xsi:type="dcterms:W3CDTF">2026-05-23T09:33:46Z</dcterms:modified>
</cp:coreProperties>
</file>