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 нашей страны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сближает людей и делает страну дружнее.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мелодии становятся похожими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встречаются дома, в школе, на праздниках и в гостях. Они слышат чужие песни, запоминают их, поют снова — и мелодии постепенно входят в новую традицию.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16004"/>
            <a:ext cx="282900" cy="25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513" y="2495275"/>
            <a:ext cx="223875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народная музыка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звучали дома каждый день: укачивали малышей, помогали успокаивать, радовали и объединяли семью. Через такие песни дети с ранних лет слышали родную речь и мелодию.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на праздниках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весёлых праздников дети пели, двигались и подхватывали знакомые припевы. Музыка помогала запомнить правила игры, настроение праздника и радость общего дела.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работе и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сопровождали труд, дорогу и наблюдение за природой. В них говорили о поле, лесe, реке, погоде и смене времён года, а также о жизни людей вокруг.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звучат по-разному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разных народов играют вместе, инструменты не спорят, а дополняют друг друга. Получается яркое звучание, в котором слышны разные традиции и дружеское согласие.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гусли, домбра, курай, свирель и бубен отличаются тембром и способом игры. Один инструмент звенит, другой поёт, третий задаёт ритм, будто шаги на весёлом празднике.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живут похожие чувства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разных народов можно услышать радость встречи, тепло дома и уважение к старшим. Эти чувства понятны каждому, даже если слова звучат на незнакомом языке.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песни рассказывают о грусти разлуки, дороге или красоте природы. Когда человек слушает такую мелодию, он легко узнаёт знакомое настроение и начинает сопереживать.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песни разных народов нередко кажутся близкими. У них могут быть разные слова и напевы, но сердце у песни часто говорит с сердцем слушателя по-доброму и ясно.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переходит от одного народа к другому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распространяется через живое общение людей и постепенно становится общей для многих.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музыку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обряды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Сабантуе, Масленице, Ысыахе, Шагаа и других праздниках звучат песни, шутки и игры. Дети видят, что у соседей свои красивые традиции и весёлые обычаи.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рассказывают о народе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помогает узнать, как народ любит украшать себя и встречать гостей. Яркие узоры, цвета и детали делают выступление особенно запоминающимся.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празднике могут встретиться песни, танцы и инструменты разных народов. Они не мешают друг другу, а создают дружную, звонкую и очень живую музыку.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смотрят выступления соседей, им становится интересно пробовать новые движения, припевы и игры. Так праздник превращается в большой урок дружбы без скучных тетрадей.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у музыки друг друга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тоже учатся друг у друга: берут интересный ритм, красивый припев или необычный приём игры. Из таких находок рождаются свежие песни, которые хочется петь вместе.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слушают песни разных народов, повторяют мелодии и замечают, что у каждой песни свой характер. Так открываются новые ритмы, припевы и способы пения.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может быть похожим, а музыка — разной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песни звучат быстро и задорно: под них хочется хлопать, притопывать и кружиться. Другие тянутся плавно и спокойно, словно тихая река.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ритм может звучать по-разному в разных песнях. Всё зависит от темпа, силы звука и того, как исполнители украшают мелодию.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звуки, хлопки и движения помогают запомнить песню. Они делают её живой, а ещё подсказывают, где припев, а где куплет.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ритму можно угадать настроение песни: она весёлая, торжественная, задумчивая или ласковая. Ритм как будто показывает, какой у песни характер.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слышен в песне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начинается с привычных слов, приветствий и звуков языка. Уже первые строчки помогают услышать, как народ говорит и поёт.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показывает настроение песни: она может быть мягкой, протяжной, игривой или торжественной. Даже без полного понимания текста музыку легко почувствовать.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слышен характер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соединяются слова, интонация и напев. Так язык помогает узнать особенности народа и понять, почему его музыка так непохожа на другую.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берегут песни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помнит, а потом учит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культуры старший музыкант показывает девочке, как правильно взять первый звук и не сбиться в припеве. Он поёт медленно, а она подхватывает всё смелее. Через такие встречи песни не теряются и продолжают жить в новых голосах.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дедушка передал песню внуку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тихо потрескивала лампа, а дедушка напевал старинную песню своему внуку. Мальчик слушал очень внимательно и тихо повторял мелодию. Так песня переходила от старшего к младшему, будто тёплый семейный подарок.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соседей по музыке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концертах дети слышат песни разных народов, учат новые слова и быстро запоминают мелодии. После этого чужая песня уже не кажется незнакомой, а звучит почти по-домашнему.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 кружке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 вместе, они легко подхватывают считалки, припевы и танцевальные движения друг друга. Общая игра помогает понять музыку соседей без длинных объяснений.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рядом звучат разные песни, инструменты и ритмы. Дети видят, как музыка каждого народа украшает общий весёлый день и делает его ярче.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мелодия становится новой песней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переходит из семьи в класс, на праздник и обратно в общий детский репертуар.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различиям делает музыку богаче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 музыку другого народа внимательно, они замечают не только мелодию, но и особую манеру пения, движение и настроение. Так появляется интерес, а не недоумение.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костюмы, инструменты и языки не мешают общению. Наоборот, они помогают увидеть, как по-разному люди выражают радость, память о доме и любовь к своей земле.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музыке строится на уважении: не смеяться над чужим, а стараться понять его красоту. Тогда рядом с нашей песней естественно звучит и песня соседа.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отправляется в путь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деревни — в 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мелодию поют дома или на деревенском празднике, где её знают все соседи. Потом её слышат гости, увозят с собой и напевают в городе. Так песня начинает путешествие и находит новых слушателей.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школы — на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запоминает народную песню от бабушки и поёт её на школьной сцене. Одноклассники подхватывают припев, и старая мелодия звучит уже по-новому. Она становится общей для многих детей и остаётся в памяти надолго.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стране, как по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может быть длинный путь: родиться в одном месте, а потом прозвучать в другом крае страны. На карте это выглядит как дорога с остановками, а на самом деле — как дружба людей, которые делятся музыкой.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находят общий язык через музыку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один раз услышать весёлый припев, и дети уже улыбаются, хлопают и стараются подпевать. Музыка подсказывает, когда вступать вместе, даже если слова пока незнакомы.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песнями помогают быстро подружиться. Ритм становится понятным без перевода: шаг, хлопок, поворот — и все смеются, будто давно играют одной командой.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тоже помогает общению. Когда движения повторяются вместе, дети чувствуют себя смелее и свободнее, а чужая музыка превращается в общую игру.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песня соединяет ребят, которые говорят на разных языках. Им не нужно долго объяснять правила: музыка сама показывает, что делать дальше.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мелодии слышны сразу два начала: разные слова, ритмы или инструменты. Это делает песню особенно интересной и понятной детям из разных семей.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«Между музыкой моего народа и музыкой других народов моей страны нет непереходимых границ»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могут соединиться в одной песне и создать новое, очень живое звучание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 народов нашей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рассказывает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показывают народный танец, зрители понимают настроение даже без перевода. Движения, музыка и улыбки помогают увидеть, как по-разному люди радуются, шутят и благодарят друг друга.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звучат 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выходят на сцену в красивых костюмах и поют песни своих народов. Зал слушает внимательно, потому что каждая мелодия открывает что-то новое. После концерта хочется спросить: «А как поётся у вас дома?»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становятся любопытнее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концерта дети начинают узнавать инструменты, костюмы и песни соседей. Один выход на сцену может превратиться в длинную дружбу с музыкой, а это уже очень серьёзное дело — почти волшебство!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части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 страны становится богаче, когда в ней звучат разные голоса. Чем внимательнее мы слушаем друг друга, тем крепче становится дружба между людьми.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 не отделяет людей друг от друга. Она помогает услышать, как много у нас общего: радость, любовь к дому, уважение к старшим и желание петь вместе.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знакомимся с песнями соседей, мы лучше понимаем их жизнь и обычаи. Тогда чужая традиция перестаёт казаться далёкой и становится понятной и интересной.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страну ближе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напоминают о корнях, а общие праздники и встречи помогают новым мелодиям жить дальше. Когда мы слушаем друг друга с интересом, вся страна звучит дружно и тепло.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2026-05-24T21:21:07Z</dcterms:created>
  <dcterms:modified xsi:type="dcterms:W3CDTF">2026-05-24T21:21:07Z</dcterms:modified>
</cp:coreProperties>
</file>