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наполеоновской империи: основные темы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 причинах подъёма и падения Наполеона и его империи.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условия возвышения Наполеона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Наполеоновская империя выросла после Великой французской революции на фоне постоянных войн с европейскими монархиями. В начале XIX века Франция обладала мощной армией и реформами, что позволило Наполеону завоевать большие территории и влиять на политическую карту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Европы под властью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1812 году империя охватывала Францию, Испанию, Италию и Нидерланды, контролируя значительную часть Западной и Центральной Европы. Это включало и польские земли в составе Варшавского герцогства, а также множество немецких княжеств.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под управлением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70 миллионов человек жили на территориях, контролируемых империей. Французская власть распространилась от берегов Атлантического океана до российских и османских границ, что делало империю крупнейшей в Европе на тот момент.
</a:t>
            </a:r>
            <a:endParaRPr lang="en-US" sz="113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интеграция и союзники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непосредственно завоёванных земель, Наполеон имел множество союзников и вассальных государств, которые поддерживали его власть. Это создавало сложный союз и военную систему, объединявшую разные народы и культуры.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максимум империи Наполеона
</a:t>
            </a:r>
            <a:endParaRPr lang="en-US" sz="22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причин стал рост сопротивления со стороны крупных европейских держав — России, Великобритании, Пруссии и Австрии, которые объединились против французской экспансии.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завоёванных народов вылилось в национальные движения за самостоятельность, особенно сильные в Германии, Италии и Испании, где росло стремление к освобождению.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появились из-за континентальной блокады — ограничения торговли с Великобританией создали кризис и ослабили поддержку империи со стороны союзников.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восстания и усилившиеся идеи национализма подрывали единство империи, способствуя расколу внутри и снижению боеспособности армии и управления.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падения Наполеоновской империи
</a:t>
            </a:r>
            <a:endParaRPr lang="en-US" sz="24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 введение блокады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1806 года Франция запретила всем своим территориям торговать с Великобританией, чтобы ослабить экономику главного врага. Этот шаг должен был ограничить британское влияние и усилить позиции империи на континенте.
</a:t>
            </a:r>
            <a:endParaRPr lang="en-US" sz="1472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блокады
</a:t>
            </a:r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вызвала экономический кризис не только в Британии, но и среди французских союзников. Распространение контрабанды подрывало её эффективность, а ухудшение торговли подорвало доверие союзных государств.
</a:t>
            </a:r>
            <a:endParaRPr lang="en-US" sz="1505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блокада: замысел и последствия
</a:t>
            </a:r>
            <a:endParaRPr lang="en-US" sz="21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Испании (1808–1814) стала настоящим испытанием для французских войск из-за ожесточённого народного сопротивления партизан — «герильи», которая мешала контролю над территорией.
</a:t>
            </a:r>
            <a:endParaRPr lang="en-US" sz="153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получила поддержку от Великобритании, что придавало силам сопротивления дополнительный ресурс для борьбы с Францией и увеличивало давление на французскую армию.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бои и нестабильность оккупированных земель истощали французские ресурсы, снижая возможности для успешного ведения войны на других фронтах.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Продолжительная партизанская война в Испании способствовала распаду единства в империи и осложнила сохранение власти Наполеона в Европе.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кампания и партизанская война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начала вторжения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июня 1812 года Наполеон начал поход в Россию из-за отказа Александра I поддерживать континентальную блокаду. Целью было принудить Россию к союзническим обязательствам и сохранить экономическую изоляцию Великобритании.
</a:t>
            </a:r>
            <a:endParaRPr lang="en-US" sz="1267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наступления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перешла реку Неман и начала продвижение вглубь России с боями у Смоленска в августе 1812 года. Наполеон рассчитывал быстро разбить русскую армию и достичь Москвы.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первых боёв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несколько сражений, русские войска не были уничтожены и отступали организованно, что затягивало кампанию и ослабляло мораль французской армии.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 Наполеона в Россию: планы и первые битвы
</a:t>
            </a:r>
            <a:endParaRPr lang="en-US" sz="19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— решающий момент кампании
</a:t>
            </a:r>
            <a:endParaRPr lang="en-US" sz="2414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сентября 1812 года произошло крупнейшее сражение Наполеоновской кампании — Бородино, где встретились около 250 тысяч солдат. Это была кровопролитная битва с большими потерями с обеих сторон.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французы заняли поле боя, русская армия смогла отступить не уничтоженной, а вскоре французы вошли в Москву, но стратегического решающего преимущества не получили.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Москвы и перелом в кампании 1812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сентября 1812 года французы заняли Москву, однако город был почти полностью уничтожен пожарами и покинут жителями, что лишило войска продовольствия и укрытия.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отказался вести переговоры о капитуляции, что ухудшило положение армии Наполеона, оставшейся в растянутом и опустевшем городе без необходимых запасов.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начале русского похода армия насчитывала около 600 000 человек, включая французов, поляков, немцев и других союзников.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армия империи, включавшая множество народов, что усложняло управление и координацию между войсками.
</a:t>
            </a:r>
            <a:endParaRPr lang="en-US" sz="1375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600 000 человек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Наполеоновских войн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армии Наполеона в русском походе (1812)
</a:t>
            </a:r>
            <a:endParaRPr lang="en-US" sz="251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потерь вызваны не только сражениями, но и суровыми условиями зимы, болезнями, голодом и дезертирством.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армии превысили 90%, что свидетельствует о катастрофическом исходе для Наполеона и его армии.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отчёты 19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холод и разрушенная Москва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1812 года наступила резко, а разрушенный город не предоставил армии продовольствия и укрытия. Это усугубило страдания солдат и ускорило распад войск.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русских войск и партизан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атаки с тыла не давали французам ни отдыха, ни безопасности. Партизаны и регулярная армия не отпускали отступающую армию, нанося серьёзные потери.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отступление Великой армии из России
</a:t>
            </a:r>
            <a:endParaRPr lang="en-US" sz="2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Шестой коалиции и поражение Франции
</a:t>
            </a:r>
            <a:endParaRPr lang="en-US" sz="2824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1813 — Формирование Шестой коалиции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Пруссия, Австрия, Великобритания и Швеция объединились для борьбы с Наполеоном после его поражения в России.
</a:t>
            </a:r>
            <a:endParaRPr lang="en-US" sz="1439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1813 — Битва народов под Лейпцигом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сражение с участием около 600 000 солдат завершилось разгромом французской армии.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— Отступление французов через Рейн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под Лейпцигом французская армия была вынуждена отступить к родным границам и защитить Францию.
</a:t>
            </a:r>
            <a:endParaRPr lang="en-US" sz="143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1814 — Союзные войска входят в Париж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успешно захватили столицу Франции, что привело к падению империи и отречению Наполеона.
</a:t>
            </a:r>
            <a:endParaRPr lang="en-US" sz="15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Парижа и отречение Наполеона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марта 1814 года союзные армии вошли в Париж, установив временное правительство. Город был ослаблен и готов к переменам.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1814 года Наполеон официально отрёкся от престола. Его сослали на остров Эльба, и монархия Бурбонов была восстановлена с Людовиком XVIII во главе.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Наполеона: возвращение и политический кризис
</a:t>
            </a:r>
            <a:endParaRPr lang="en-US" sz="2276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из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марта 1815 года Наполеон сбежал с острова Эльба и вернулся во Францию, быстро набирая сторонников и восстанавливая свою власть.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и военный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отреагировали объединением против него. Началась новая военная кампания, резко обострившая политическую ситуацию в регионе.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Ватерлоо: окончательное поражение
</a:t>
            </a:r>
            <a:endParaRPr lang="en-US" sz="244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18 июня 1815 года стало решающим, положившим конец попыткам Наполеона восстановить империю.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 численности и потерь показал стратегическое поражение Франции и окончание наполеоновских войн.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военные отчёты и исторические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Окончательное падение Наполеона и его изоляция
</a:t>
            </a:r>
            <a:endParaRPr lang="en-US" sz="214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1815 года Наполеон подписал второе и окончательное отречение от престола, признав поражение во всех политических планах.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сослан на удалённый остров Святой Елены в Атлантическом океане, находясь в полной изоляции до конца жизни.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умер 5 мая 1821 года. Во Франции восстановилась монархия, и страна утратила лидерские позиции в Европе.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 после Наполеона
</a:t>
            </a:r>
            <a:endParaRPr lang="en-US" sz="256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Венского конгресса закрепили новые границы и политический порядок на континенте после наполеоновских войн.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стабилизировал Европу, усилив монархии и предотвратив доминирование одной державы.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Венского конгресса, 1815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поражения Наполеона для Европы
</a:t>
            </a:r>
            <a:endParaRPr lang="en-US" sz="1901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монархической власти
</a:t>
            </a:r>
            <a:endParaRPr lang="en-US" sz="928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Европы усилили свои позиции, стремясь сохранить стабильность и предотвратить революции.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
</a:t>
            </a:r>
            <a:endParaRPr lang="en-US" sz="1059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Италии и Польше усилились идеи национальной независимости и самостоятельности после поражения Наполеона.
</a:t>
            </a:r>
            <a:endParaRPr lang="en-US" sz="1044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изменения
</a:t>
            </a:r>
            <a:endParaRPr lang="en-US" sz="894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развитие промышленности и сельского хозяйства, заложив основы будущей индустриализации Европы.
</a:t>
            </a:r>
            <a:endParaRPr lang="en-US" sz="11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крушения Наполеоновской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изменила Европу навсегда: новый баланс сил, рост национализма и индустриальное развитие продолжают влиять на современный мир.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2026-05-10T17:31:14Z</dcterms:created>
  <dcterms:modified xsi:type="dcterms:W3CDTF">2026-05-10T17:31:14Z</dcterms:modified>
</cp:coreProperties>
</file>