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мире высоких технологий: основные вопросы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меняют жизнь молодых людей в общении, образовании и досуге.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30 лет технологии трансформировали общество: появились интернет, смартфоны и искусственный интеллект, что изменило работу, учебу и коммуникации.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за последние три десятилетия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интернет открывает доступ к мировым знаниям круглосуточно, расширяя возможности образования для молодежи.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Онлайн-библиотеки и образовательные ресурсы помогают школьникам и студентам учиться эффективно и разнообразно.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доступно через видеоуроки, курсы и англоязычные платформы, поддерживающие изучение английского языка.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цифровой среды: доступ к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мессенджеры обеспечивают ежедневный контакт с людьми разных стран, расширяя горизонты общения.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Онлайн-переводчики и субтитры снижают языковые барьеры и улучшают понимание на английском языке.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сообщества объединяют подростков по интересам, способствуя развитию языковой практики и обмену опытом.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 и аудиосвязь создают ощущение присутствия и поддерживают настоящие отношения на расстоянии.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коммуникации: новые форматы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сайты и симуляторы позволяют старшеклассникам глубже изучать сложные предметы благодаря интерактивному формату и примерам из жизни.
</a:t>
            </a:r>
            <a:endParaRPr lang="en-US" sz="97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платформы расширяют горизонты обучения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Удаленные курсы дают шанс получать знания независимо от места проживания, что особенно важно для подростков в малых городах и сельской местности.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стирает географические границы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могут практиковать английский язык с носителями в онлайн-чатах и видеозвонках, что улучшает разговорные навыки и расширяет международные связи.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Межкультурное общение на языковых платформах
</a:t>
            </a:r>
            <a:endParaRPr lang="en-US" sz="1128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технологии: возможности для старшеклассников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среди подростков России (2010-2023)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объясняется развитием мобильной инфраструктуры и популяризацией смартфонов среди молодежи.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подростки сегодня имеют интернет-доступ, что меняет их образ жизни и взаимодействие с окружающим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Онлайн-консультации расширяют доступ к квалифицированной медицинской помощи, особенно в удаленных районах.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и приложения помогают подросткам контролировать физическое состояние и мотивируют к здоровому образу жизни.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в диагностике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ускоряет выявление заболеваний, позволяя вовремя начать лечение и улучшить прогноз.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способствуют своевременному выявлению и лечению психологических проблем, связанных с цифровым стрессом.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вклад технологий в сферу медицины и здоровья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обучения в двух форматах, влияющие на качество и доступность знаний.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обеспечивает более гибкий и персонализированный опыт для подростков.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ВШЭ, 2022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дистанционного обучения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новостей и сообщений создает стресс и изматывает, снижая способность сосредоточиться на важных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Клиповой стиль мышления и страх упустить события (FOMO) усложняют глубокое понимание информации.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зависимость растет из-за постоянного потребления контента в соцсетях и видеоплатформах у подростков.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 высокотехнологичной жизни: информационная перегрузка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Интернет-компании активно собирают данные пользователей, что повышает риск утечек и кибератак на личную информацию.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контроля в соцсетях требует умения защищать свою личность в цифровом пространстве при учебе и общении.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приватности и угроза персональным данным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не всегда компенсирует живое взаимодействие, что может привести к чувству социальной изоляции и усилению одиночества у подростков в цифровую эпоху.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цифровая активность увеличивает риск эмоционального выгорания и депрессивных состояний, снижая способность к эмоциональной регуляции и устойчивости.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социальных сетей снижает развитие эмпатии и навыков глубокого понимания эмоций других людей, что критично для продуктивной коммуникации.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реальных социальных контактов негативно отражается на умении вести эффективный диалог и взаимодействовать в коллективе вне виртуального пространства.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риски: одиночество и виртуализация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подростков в интернете по основным типам активности, с акцентом на высокую долю досуговых форм и использование английского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Превалируют досуговые активности; среди них английский язык активно используется в играх и медиа-контенте.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онлайн-активности подростков: образовательные и досуговые приоритеты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время у экранов приводит к снижению физической активности и уменьшению живых социальных контактов среди подростков, что нарушает гармонию в повседневной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гаджетов и постоянных уведомлений провоцирует ухудшение концентрации, бессонницу и снижение мотивации к учебе и общению offline.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очного общения ограничивает развитие навыков командной работы, критически важных для успешной социальной адаптации и профессиональной деятельности.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баланса между виртуальной и реальной жизнью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третий подросток испытывает трудности с глубоким анализом информации из-за клипового мышления, что сказывается на изучении английского и других языков.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 снижение способности длительно концентрироваться при многозадачном использовании гаджетов.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создают видеодневники, делясь опытом и творчеством на глобальных платформах. Это развивает креативность и умение говорить на английском для международной аудитории.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Видеоблог как платформа развития навыков
</a:t>
            </a:r>
            <a:endParaRPr lang="en-US" sz="848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молодых людей запускают инновационные проекты в интернете, используя цифровые технологии и английский язык для налаживания зарубежных контактов и продвижения идей.
</a:t>
            </a:r>
            <a:endParaRPr lang="en-US" sz="738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молодых инноваторов
</a:t>
            </a:r>
            <a:endParaRPr lang="en-US" sz="1161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самовыражение подростков: от блогов до стартапов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создания и потребления информации в цифровой среде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пользователя в процесс обмена знаниями и творчества, включая языковую составляющую.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Mediascope,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и оффлайн-активности подростков: пропорции 2023 года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изучения языков и образовательные видео становятся ключевыми элементами активности подростков.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времени уделяется цифровым платформам, что подчеркивает важность их развития с учётом образовательных потребностей.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объема электронных отходов создает экологическую нагрузку, требующую эффективной утилизации и переработки материалов.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Датa-центры потребляют значительные объемы энергии, что приводит к росту углеродного следа и повышает потребность в «зелёных» технологиях.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цифрового следа увеличивает нагрузку на электроэнергию и ресурсы, влияя на общие показатели выбросов парниковых газов.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эксплуатация техники и экологическая грамотность важны для снижения негативного воздействия цифровой среды.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цифровой цивилизации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 технологий: вызовы и ответственность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и манипуляции в интернете усложняют поиск правдивой информации, что требует развития критического мышления и цифровой компетенции.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вызывает вопросы о будущем профессий и нуждается в ответственной этической позиции и навыках цифровой грамотности на разных языках.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Высокотехнологичная среда открывает новые горизонты для развития и творчества, одновременно требуя ответственного отношения, критического мышления и умения балансировать между виртуальным и реальным миром.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цифровую эпоху: вызовы и возможности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2026-05-07T20:29:31Z</dcterms:created>
  <dcterms:modified xsi:type="dcterms:W3CDTF">2026-05-07T20:29:31Z</dcterms:modified>
</cp:coreProperties>
</file>