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и становление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 перестроил страну, повседневность и культурные нормы.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1920-х страна ускоренно перестраивалась, чтобы сократить отставание, создать промышленную базу и подготовить новые кадры.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исторической перспективе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экономики и культуры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НЭПа к ускоренному развитию был вызван нехваткой тяжёлой промышленности, техники и подготовленных специалистов. Без этого страна не могла обеспечить устойчивый экономический рывок.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выбрало мобилизационную модель: ресурсы направлялись в приоритетные отрасли, а хозяйственные решения всё теснее связывались с политическими задачами и планом преобразований.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проект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школа и социальная политика стали частью общего проекта. Они должны были не только обслуживать экономику, но и формировать человека, готового жить по новым нормам.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и пятилетки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планирование стало основой управления хозяйством. Госплан определял приоритеты, распределял ресурсы и задавал показатели, по которым оценивался успех целых отраслей и регионов.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пятилетка, начавшаяся в 1928 году, задала ритм всей эпохе. Планирование превратилось в инструмент ускорения, а не в простую систему учёта результатов.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тяжёлой индустрии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находилась тяжёлая промышленность: металлургия, энергетика, машиностроение. Именно они считались основой будущей военной и экономической мощи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как обязательство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критерием становилось выполнение количественных заданий. Такой подход усиливал давление на предприятия, но одновременно создавал ощущение общей цели и управляемости процесса.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Магнитогорск: город из металла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воспринимался как символ нового индустриального мира. Здесь на глазах возникал город-комбинат, где металлургия, жильё и быт строились почти одновременно, а сама стройка становилась школой социалистической мобилизации.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Днепрогэс: энергия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был не просто электростанцией, а знаком технического прорыва. Огромная плотина и энергия реки показывали, как советская власть связывала природу, промышленность и образ будущего.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Кузнецкстрой и Уралмаш: новая индустриальная карта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Кузнецкстрой и Уралмаш демонстрировали, как быстро формировались новые промышленные центры. Вокруг цехов, кранов и бараков складывался особый мир, где производство определяло и пространство, и ритм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Стройки, ставшие символами эпохи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1930-х деревня оказалась глубоко перестроенной, но ценой тяжёлых потерь. Сельское хозяйство вошло в систему жёсткого государственного контроля и длительной зависимости от плана.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1929: старт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1929 года начался массовый переход к колхозам и совхозам. Государство стремилось быстрее изымать хлеб и подчинить деревню задачам индустриализации.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кампании усилились давление на крестьян, раскулачивание и слом привычного уклада. Социальные конфликты сопровождались падением стимулов к самостоятельному хозяйствованию.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 деревня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Нормы, показатели и публичные обязательства делали труд видимым и сравнимым. Рекорды воспринимались как образец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контроль и выше публичность, тем сильнее труд превращался в идеологический показатель успеха.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темы; шкала условная, без претензии на статистическую точность.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дисциплина и соцсоревнование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уклад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квартира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квартиры меняли представление о частной жизни. Соседство с незнакомыми людьми требовало новых правил поведения, терпимости и постоянного согласования повседневных бытовых вопросов.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 деревни в города ускоряла рост промышленных центров. Люди приезжали за работой и жильём, но часто попадали в перегруженную среду с дефицитом пространства и услуг.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быт предполагал не только новые вещи, но и новые нормы поведения. Государство поощряло дисциплину, скромность и общественную активность как признаки современного советского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Общежития, столовые и фабричные клубы помогали выстраивать жизнь вокруг предприятия. Быт становился более коллективным, а свободное время — более организованным и контролируемым.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под контролем государства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рассматривалось как средство воспитания, а не только как личное выражение автора. От произведения ожидали ясной идеи, общественной пользы и политической надёжности.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Разрешённые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темы и герои задавались сверху: труд, коллектив, партия, индустриальный прогресс. Сложные или неоднозначные сюжеты вытеснялись как слишком далёкие от официального образца.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требовал показывать жизнь в развитии, то есть через движение к социалистическому будущему. Герой должен был быть понятен массовому читателю и внушать веру в перемены.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нового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живопись и театр формировали образ «нового человека» — дисциплинированного, коллективистского и преданного государству. Так культура становилась частью общего проекта модернизации.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 массовая коммуникация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 всю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делало сообщения властей и культурные программы доступными даже там, где не хватало печати и инфраструктуры. Оно связывало удалённые территории с центром в одном информационном поле.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повестка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задавали общий ритм новостей, объясняли решения власти и закрепляли единый язык политических оценок. Через регулярное чтение формировалось ощущение общей повестки для всей страны.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плаката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работали быстро и наглядно: короткий лозунг, яркий образ, понятный адресат. Они сопровождали стройки, фабрики, выборы и праздники, превращая идеологию в привычную визуальную среду.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как воспитатель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сочетало развлечение и воспитание, поэтому стало особенно влиятельным средством массового воздействия. Сюжеты о труде, коллективе и героизме закрепляли желаемые модели поведения лучше любого лозунга.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направлений образовательной политики 1930-х годов показывает, как школа и профессиональная подготовка обеспечивали индустриализацию кадрами.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не только социальной реформой, но и механизмом подготовки кадров для промышленности и 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темы, 1930-е годы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образовательных изменений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векторы развития науки и техники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НИИ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создавало сеть институтов и отраслевых НИИ, чтобы направить исследования на практические задачи. Наука все теснее связывалась с планированием, производством и обороной.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Авиация, химия и электротехника развивались особенно быстро, потому что именно эти области поддерживали индустриальный рост. Научные разработки стали частью технического обновления страны.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изучение ресурсов помогали осваивать новые районы и искать сырьевую базу для заводов. Научная работа была связана с территорией, а не только с лабораторией.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служение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 в советской модели становился участником большого государственного проекта. От него ожидали не только знаний, но и прямого вклада в производство, оборону и модернизацию.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соцреализм изменил литературу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закрепил за писателем роль воспитателя читателя. От произведений ожидали ясного языка, положительного героя и сюжета, показывающего, как человек меняется вместе со страной.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труда, партии и коллектива стала центральной. Литература должна была не просто описывать жизнь, а направлять ее, внушая уверенность в будущем и уважение к индустриальному подвигу.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массовой аудитории особенно важны были понятные образы и доступный конфликт. Поэтому ценились произведения, где герои действуют, преодолевают трудности и служат общему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индустриального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живописи усилилась тема труда, стройки и коллективного действия. Художники стремились к ясной композиции и выразительным фигурам, чтобы образ эпохи читался сразу и без двусмысленности.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Монументальность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стала языком власти и будущего. Дворцы культуры, станции метро и парадные ансамбли должны были не только обслуживать город, но и производить ощущение порядка и силы.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нового быта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жилья, включая дома-коммуны, отражали попытку изменить повседневность. Пространство проектировалось так, чтобы подчинять быт общим нормам и формировать коллективный образ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советской эпохи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культура 1930-х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сохранял воспитательную функцию, но все чаще обращался к современным темам. Спектакли показывали рабочих, строителей и комсомольцев, помогая зрителю узнавать себя в новом герое.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для 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стало самым доступным искусством: его смотрели на заводах, в клубах и в городских кинотеатрах. На экране закреплялись образы труда, дисциплины и коллективной победы.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культурный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жанры действовали вместе: они не только развлекали, но и создавали эмоциональную норму эпохи. Через них утверждались труд, оптимизм и верность общему делу.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поддерживала общий ритм жизни через массовую песню и хоровое исполнение. Простые, запоминающиеся мелодии легко входили в быт и усиливали чувство единства.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праздника к коллективной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календарные события и ритуалы формировали связь человека с государством и коллективом.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в эпоху перемен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 вовлекал молодежь в стройки, учебу, общественную работу и идеологическое воспитание. Для многих юношей и девушек он становился первым опытом организованной жизни и карьерного роста.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доступ к образованию, квалифицированной работе и общественной активности. Это расширяло их роль за пределы традиционной семьи, хотя двойная нагрузка дома и на производстве сохранялась.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ожидало от женщин и молодых людей высокой дисциплины и готовности к самоотдаче. Личное время, выбор профессии и семейные решения нередко подчинялись общим задачам.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модернизация открывала социальные лифты, но одновременно задавала жесткие рамки поведения. Участие в новом обществе означало не только права, но и постоянную ответственность.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достижения модернизации были реальны и заметны в повседневной жизни, но они сопровождались принуждением и ограничением личной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дала мощный экономический и культурный рывок, но ее результат нельзя отделить от дефицита, насилия и цензуры.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достижений и издержек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обществе к 1930-м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итогом стало превращение СССР в крупную индустриальную державу. Рост заводов, энергетики и транспорта изменил экономический ландшафт и сделал производство более зависимым от планирования.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 итогом стало расширение городов и рабочей среды. Миллионы людей перешли к фабричному труду, а городской образ жизни начал определять повседневные привычки.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Третьим итогом стало формирование массовой грамотности и нового слоя специалистов. Учителя, инженеры и управленцы стали необходимой опорой для государства и его проектов.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усилилась зависимость общества от государственных решений. Жизнь становилась более организованной, но личная автономия сокращалась, а социальные роли задавались сверху.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изменила страну одновременно в экономике, обществе и культуре: она ускорила рост, расширила образование и массовую культуру, но сделала человека гораздо более зависимым от государства.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2026-07-26T10:50:12Z</dcterms:created>
  <dcterms:modified xsi:type="dcterms:W3CDTF">2026-07-26T10:50:12Z</dcterms:modified>
</cp:coreProperties>
</file>