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кости, суставы и хрящи создают опору, защиту и движение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ученые изучали скелет человека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изучают биология, анатомия и медицина: он создаёт внутреннюю опору тела и позволяет двигаться. Первые точные описания связаны с Галеном и Везалием, а к взрослому возрасту в теле обычно насчитывают 206 костей.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скелет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основа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включает кости, хрящи и соединения между ними. Именно они образуют прочный каркас, который поддерживает тело и сохраняет его форму при движении.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остаётся подвижным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кости составляют около 15–20% массы тела. У новорождённого их больше 270, а затем часть костей срастается, и формируется взрослый скелет из 206 костей.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 похож на прочный каркас здания. Череп, позвоночник, рёбра и грудина поддерживают туловище и защищают важные органы от ударов и давления. Он также помогает удерживать голову и грудную клетку в правильном положении.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Ось, которая держит тело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и их пояса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скелет образован поясами конечностей и самими руками и ногами. Он делает возможными бег, прыжки, письмо и множество точных движений. Пояса соединяют конечности с туловищем и распределяют нагрузку при активности.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скелет по отделам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ткань под твёрдой оболочкой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кажется очень твёрдой, потому что в ней много минеральных солей, прежде всего кальция и фосфора. Во взрослой кости они составляют примерно 70% массы и придают ей прочность.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остаётся живой тканью: она растёт, обновляется и заживает после переломов. Внутри находится костный мозг, где образуются клетки крови, поэтому скелет участвует и в работе организма.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кости, например бедренная и плечевая, напоминают прочные рычаги. Их вытянутая форма помогает переносить нагрузку и делать широкий размах движений. Такие кости особенно важны там, где требуется сила и скорость.
</a:t>
            </a:r>
            <a:endParaRPr lang="en-US" sz="880" dirty="0"/>
          </a:p>
        </p:txBody>
      </p:sp>
      <p:sp>
        <p:nvSpPr>
          <p:cNvPr id="12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рычаги движения
</a:t>
            </a:r>
            <a:endParaRPr lang="en-US" sz="1130" dirty="0"/>
          </a:p>
        </p:txBody>
      </p:sp>
      <p:sp>
        <p:nvSpPr>
          <p:cNvPr id="13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кости, такие как кости черепа и лопатка, хорошо защищают внутренние органы. Они создают широкую прочную поверхность, которая принимает на себя удар и распределяет его по большей площади. Это делает тело более безопасным.
</a:t>
            </a:r>
            <a:endParaRPr lang="en-US" sz="823" dirty="0"/>
          </a:p>
        </p:txBody>
      </p:sp>
      <p:sp>
        <p:nvSpPr>
          <p:cNvPr id="14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защита для органов
</a:t>
            </a:r>
            <a:endParaRPr lang="en-US" sz="1130" dirty="0"/>
          </a:p>
        </p:txBody>
      </p:sp>
      <p:sp>
        <p:nvSpPr>
          <p:cNvPr id="15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кости, например в запястье и предплюсне, невелики по размеру, но очень важны. Они позволяют сохранять устойчивость и выполнять точные движения. Благодаря им кисть и стопа остаются гибкими и надёжными одновременно.
</a:t>
            </a:r>
            <a:endParaRPr lang="en-US" sz="898" dirty="0"/>
          </a:p>
        </p:txBody>
      </p:sp>
      <p:sp>
        <p:nvSpPr>
          <p:cNvPr id="16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кости для точности
</a:t>
            </a:r>
            <a:endParaRPr lang="en-US" sz="1130" dirty="0"/>
          </a:p>
        </p:txBody>
      </p:sp>
      <p:sp>
        <p:nvSpPr>
          <p:cNvPr id="17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кости, к которым относятся позвонки, сочетают разные черты строения. Их форма помогает одновременно поддерживать тело, защищать спинной мозг и обеспечивать подвижность. Такой пример хорошо показывает связь строения и функции.
</a:t>
            </a:r>
            <a:endParaRPr lang="en-US" sz="829" dirty="0"/>
          </a:p>
        </p:txBody>
      </p:sp>
      <p:sp>
        <p:nvSpPr>
          <p:cNvPr id="18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форма и особая роль
</a:t>
            </a:r>
            <a:endParaRPr lang="en-US" sz="1130" dirty="0"/>
          </a:p>
        </p:txBody>
      </p:sp>
      <p:sp>
        <p:nvSpPr>
          <p:cNvPr id="19" name="Text 9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кости по форме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отдела черепа — две задачи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череп состоит из 22 костей. Большинство из них соединено прочными швами, а подвижной остаётся только нижняя челюсть, чтобы было возможно жевание и речь.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лица и органов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Лицевой отдел формирует форму лица и поддерживает глаза, нос и рот. Он помогает человеку видеть, дышать, слышать, произносить звуки и пережёвывать пищу.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отдел черепа образован лобной, парными теменными и височными, затылочной, клиновидной и решётчатой костями. Они создают прочную защитную оболочку для головного мозга. Такая конструкция особенно важна при ударах и падениях.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для головного мозга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Лицо, речь и жевание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Лицевой отдел включает носовые, верхнечелюстные, нижнечелюстные, скуловые, слёзные и нёбные кости. Он помогает формировать мимику, участвует в дыхании, речи и жевании. Без него лицо не имело бы привычных очертаний.
</a:t>
            </a:r>
            <a:endParaRPr lang="en-US" sz="1157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и лицевой отделы черепа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черепа с позвоночником и её значение
</a:t>
            </a:r>
            <a:endParaRPr lang="en-US" sz="2103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опирается на первый шейный позвонок, атлант, через сочленение с затылочной костью. Благодаря этому голова может наклоняться вперёд и назад, а также поворачиваться в стороны.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помогает удерживать равновесие и бережёт спинной мозг в верхнем отделе позвоночника. Если оно нарушается, человеку становится труднее сохранять осанку и свободно двигать головой.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отдел состоит из семи позвонков и поддерживает голову. Он особенно подвижен, поэтому мы можем смотреть по сторонам, наклонять голову и сохранять удобное положение тела. Здесь позвоночник должен быть и гибким, и достаточно прочным.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отдел: свобода поворота
</a:t>
            </a:r>
            <a:endParaRPr lang="en-US" sz="1130" dirty="0"/>
          </a:p>
        </p:txBody>
      </p:sp>
      <p:sp>
        <p:nvSpPr>
          <p:cNvPr id="13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 включает двенадцать позвонков и связан с грудной клеткой. Он участвует в защите сердца и лёгких, а также помогает удерживать туловище. Этот отдел менее подвижен, но очень важен для устойчивости всего корпуса.
</a:t>
            </a:r>
            <a:endParaRPr lang="en-US" sz="906" dirty="0"/>
          </a:p>
        </p:txBody>
      </p:sp>
      <p:sp>
        <p:nvSpPr>
          <p:cNvPr id="14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отдел: опора для рёбер
</a:t>
            </a:r>
            <a:endParaRPr lang="en-US" sz="1130" dirty="0"/>
          </a:p>
        </p:txBody>
      </p:sp>
      <p:sp>
        <p:nvSpPr>
          <p:cNvPr id="15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Поясничный отдел образован пятью крупными позвонками. На него приходится большая часть веса тела, поэтому он должен быть особенно крепким. Именно здесь часто ощущается нагрузка при долгом сидении или переносе тяжестей.
</a:t>
            </a:r>
            <a:endParaRPr lang="en-US" sz="886" dirty="0"/>
          </a:p>
        </p:txBody>
      </p:sp>
      <p:sp>
        <p:nvSpPr>
          <p:cNvPr id="16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Поясничный отдел: сила и нагрузка
</a:t>
            </a:r>
            <a:endParaRPr lang="en-US" sz="1130" dirty="0"/>
          </a:p>
        </p:txBody>
      </p:sp>
      <p:sp>
        <p:nvSpPr>
          <p:cNvPr id="17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Крестцовый и копчиковый отделы состоят из сросшихся позвонков и завершают позвоночник. Крестец соединяет позвоночник с тазом, а копчик служит небольшим опорным участком. Вместе они помогают сохранять равновесие и правильную осанку.
</a:t>
            </a:r>
            <a:endParaRPr lang="en-US" sz="809" dirty="0"/>
          </a:p>
        </p:txBody>
      </p:sp>
      <p:sp>
        <p:nvSpPr>
          <p:cNvPr id="18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Крестец и копчик: прочное основание
</a:t>
            </a:r>
            <a:endParaRPr lang="en-US" sz="1130" dirty="0"/>
          </a:p>
        </p:txBody>
      </p:sp>
      <p:sp>
        <p:nvSpPr>
          <p:cNvPr id="19" name="Text 9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Позвоночник: отделы, строение, функции
</a:t>
            </a:r>
            <a:endParaRPr lang="en-US" sz="22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клетка: строение, функции, защита органов
</a:t>
            </a:r>
            <a:endParaRPr lang="en-US" sz="2093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каркас грудной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образует прочную защитную «коробку» для сердца и лёгких. Её основу составляют грудина, грудные позвонки и двенадцать пар рёбер, соединённых между собой достаточно гибко.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грудная клетка помогает дышать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семь пар рёбер прикрепляются к грудине напрямую, следующие три — через хрящи, а последние две остаются свободными. Такое строение помогает грудной клетке расширяться при дыхании.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верхних конечностей: строение и роль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верхних конечностей состоит из двух ключиц и двух лопаток. Он соединяет руки с туловищем и делает движения плеча более свободными и точными в пространстве.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Лопатка — широкая треугольная кость, а ключица работает как прочная изогнутая опора между грудной клеткой и плечом. Вместе они помогают сохранять устойчивость руки при движениях и ударах.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 двигательные возможности руки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Плечо и предплечье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Плечо образовано одной плечевой костью, а предплечье — двумя костями, локтевой и лучевой. Благодаря их сочетанию рука может сгибаться, поворачиваться и точно тянуться к предметам дома и в школе.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как инструмент точных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включает восемь костей запястья, пять пястных костей и четырнадцать фаланг пальцев. Такая «мозаика» делает возможными хватание, письмо и другие точные движения человека каждый день.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нижних конечностей и таз: строение, функции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нижних конечностей образован двумя тазовыми костями, которые соединяются с крестцом и вместе образуют прочный таз. Он служит опорой для тела и защищает органы нижней части живота.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Тазовые кости соединяются спереди лобковым симфизом — прочным хрящевым соединением. Такое строение помогает выдерживать вес тела, а также даёт опору мышцам бедра и спины.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Бедренная кость — самая длинная в организме, поэтому именно она принимает на себя большую часть нагрузки при ходьбе и беге. Рядом с коленным суставом работает надколенник, который помогает сгибать и разгибать ногу без лишнего трения, делая шаг более устойчивым. Это особенно важно, когда человек поднимается по лестнице или прыгает.
</a:t>
            </a:r>
            <a:endParaRPr lang="en-US" sz="875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Бедро — главная опора шага
</a:t>
            </a:r>
            <a:endParaRPr lang="en-US" sz="1484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Большеберцовая кость несёт основную нагрузку, а малоберцовая помогает сохранять форму и устойчивость голени. Вместе они образуют прочную опору для движений стопы и всего тела. При ходьбе эта пара костей работает как точный рычаг, поэтому шаги остаются уверенными и быстрыми. Их прочность особенно заметна во время прыжков.
</a:t>
            </a:r>
            <a:endParaRPr lang="en-US" sz="858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Голень: прочный рычаг движения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Стопа состоит из костей предплюсны, плюсны и фаланг пальцев. Её своды смягчают удары при беге и ходьбе, как естественные амортизаторы, а пальцы помогают удерживать равновесие. Благодаря этому движение становится плавным, а походка — устойчивой. Это особенно заметно на длинной прогулке. Даже на неровной поверхности стопа поддерживает тело.
</a:t>
            </a:r>
            <a:endParaRPr lang="en-US" sz="809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Стопа и её своды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нижней конечности
</a:t>
            </a:r>
            <a:endParaRPr lang="en-US" sz="22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Суставы: строение, типы, особенности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сустав подвижным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 соединяет кости так, чтобы они могли двигаться и не стираться друг о друга. Его поверхность покрыта хрящом, который уменьшает трение и смягчает нагрузку при движении.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сустав остаётся прочным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сустав укрепляют связки, а внутри находится капсула с синовиальной жидкостью. Благодаря этому крупные суставы, например коленный и плечевой, остаются и прочными, и подвижными одновременно.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соединений костей: таблица примеров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анатомии человека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форма соединения определяет его главную функцию.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подвижность, тем выше прочность; чем больше подвижность, тем шире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 часто замечают по тому, что плечи и лопатки оказываются на разной высоте. Долгое сидение за партой без движения и привычка сутулиться постепенно усиливают искривление, особенно в школьные годы. Помогают регулярные упражнения, перемена позы и внимательный контроль осанки. Лучше не ждать боли, а укреплять спину заранее.
</a:t>
            </a:r>
            <a:endParaRPr lang="en-US" sz="86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спина устает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Рахит связан с тем, что костям не хватает витамина D для нормального укрепления. У ребёнка могут искривляться ноги, а кости становятся мягче, поэтому особенно важны прогулки, питание и советы врача. Зимой риск выше, если мало солнца и редки продукты с кальцием в рационе. Витамин D помогает усваивать кальций, поэтому его нехватка быстро отражается на росте костей.
</a:t>
            </a:r>
            <a:endParaRPr lang="en-US" sz="807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Рахит и недостаток витамина D
</a:t>
            </a:r>
            <a:endParaRPr lang="en-US" sz="1331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остеопорозе кости теряют плотность и становятся более хрупкими, хотя внешне человек может этого не замечать. Снижают риск движение, полноценное питание и своевременное обследование при жалобах на боли или частые травмы в спине или суставах. Чем раньше замечена проблема, тем легче остановить её развитие надолго.
</a:t>
            </a:r>
            <a:endParaRPr lang="en-US" sz="837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Остеопороз: невидимая хрупкость
</a:t>
            </a:r>
            <a:endParaRPr lang="en-US" sz="122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заболевания костей и профилактика
</a:t>
            </a:r>
            <a:endParaRPr lang="en-US" sz="20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скелета: гигиенические основы и профилактика
</a:t>
            </a:r>
            <a:endParaRPr lang="en-US" sz="1858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крепкого скелета нужны регулярные упражнения, прогулки и подвижные игры. Они помогают костям и мышцам работать вместе, а также поддерживают обмен веществ и правильный рост.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кальций, витамин D, правильная посадка за столом и защита от травм. Если боль или искривление не проходят, лучше вовремя обратиться к врачу.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скелете и его значении для человека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скелете помогают понимать, как тело держит форму, движется и защищает внутренние органы. Если беречь осанку, двигаться и правильно питаться, кости остаются крепкими дольше.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2026-05-09T16:56:43Z</dcterms:created>
  <dcterms:modified xsi:type="dcterms:W3CDTF">2026-05-09T16:56:43Z</dcterms:modified>
</cp:coreProperties>
</file>