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friend like? / Какой он, твой друг?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друге коротко, ясно и 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на уроке английского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 классе дети учатся говорить о себе и о друзьях простыми фразами: кто это, как выглядит, какой у него характер и что он любит делать. Это помогает строить маленький связный рассказ без лишних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внешности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фигура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друга, можно сказать tall, short или slim. Для 3 класса достаточно одного-двух признаков, чтобы фраза звучала понятно и не слишком длинно.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использовать сочетания with blond hair, with brown hair, short hair или long hair. Такие слова легко запомнить и быстро вставить в короткое предложение.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улыбка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 has blue eyes, She has brown eyes, He has a smile помогают сделать описание живым. Слова eyes и smile особенно хорошо подходят для доброго портрета.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облик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внешности относятся hair, eyes, face и clothes. Достаточно двух-трёх деталей, чтобы рассказ получился аккуратным, понятным и похожим на настоящую устную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характера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 приятный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 и nice помогают сказать, что друг добрый и с ним легко общаться. Такие качества легко показать через улыбку, помощь и хорошие поступки в школе.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и дружелюбный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cheerful, funny и friendly подходят для ребёнка, который любит шутить, играть и поддерживать других. Они звучат просто и одинаково подходят и мальчику, и девочке.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и смелый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clever и brave показывают, что друг умеет думать, не боится трудностей и может попробовать новое. Для младших школьников это хорошие и понятные характеристики.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 полезный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calm и helpful удобно связывать с поступками: слушает, помогает, не мешает и умеет ждать. Так характер становится понятным не только по словам, но и по делам.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друга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друге можно сказать, что он likes football, likes running или likes to play. Для детей знакомы занятия во дворе, на перемене и на спортивной площадке.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спокойные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likes reading books, likes looking at pictures или likes building with blocks. Эти варианты хорошо подходят для тёплого, спокойного рассказа о друге.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She likes drawing, He likes to draw и likes making things помогают рассказать о любимом деле. Такие примеры легко представить и легко запомнить.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занятий подходят школьные и обычные ситуации: перемена, парк, кружок, двор. Ребёнку проще говорить, когда он вспоминает знакомое место и 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рассказа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сказать: This is my friend. Эта короткая фраза сразу показывает, о ком идёт речь, и помогает начать ответ спокойно и без паузы.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подойдёт His name is… или Her name is… Такая модель очень удобна для 3 класса, потому что в ней есть знакомое слово is и понятная структура.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He has… или She is… Например: He has short hair. She is kind. Две простые фразы уже делают рассказ живым и понятным.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занятие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сказать, что друг любит делать: He likes football. She likes drawing. Глагол likes помогает быстро связать имя друга с его любимым делом.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хорошо сказать: He is a good friend. Такая фраза звучит тепло и завершает рассказ дружелюбно, как настоящий комплимент.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 — это друг, который не оставит без помощи: подаст карандаш, покажет страницу в учебнике или объяснит задание. Такое слово легко связать с реальным поступком.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Caring и friendly описывают человека, который умеет быть рядом, слушать и успокаивать. В школе это видно, когда друг помогает после ошибки и не смеётся.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Делится и ждёт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и friendly подходят для ребёнка, который делится вещами, не перебивает и умеет ждать своей очереди. Это важные правила дружбы и в классе, и на перемене.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и добрый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помогает сказать, что друг говорит правду и ведёт себя открыто. Такой человек вызывает доверие, а дружба с ним становится спокойной и надёжной.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друга хорошим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рассказа о друге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третьекласснику сказать несколько фраз по-английски без 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классе и на перемене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друзья помогают друг другу найти страницу, одолжить карандаш и понять задание. Для таких ситуаций хорошо подходят слова school, class, help и friend.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дети вместе играют, разговаривают и ждут друг друга. Слова together, play и share очень хорошо подходят для описания этих простых школьных моментов.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друзья могут идти рядом, кататься, бегать или смотреть, как играют другие. Такие знакомые ситуации делают тему дружбы лёгкой и понятной для ребёнка.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особенно близка, потому что каждый день в школе есть маленькие примеры: поделился, помог, позвал в игру. Так английские слова сразу связываются с 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добрый ученик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ученик может иметь short hair, kind eyes или a nice smile. Такие детали помогают показать не только внешность, но и тёплое впечатление от человека.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ученик не только хорошо выглядит, но и ведёт себя вежливо: помогает, делится, слушает. Именно поступки показывают, что перед нами хороший друг.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 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friendly, kind и helpful делают образ понятным и добрым. Для 3 класса это особенно удобно: коротко, ясно и без сложных выражений.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 рассказе о друге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Приветливое начало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сразу делают речь мягче и дружелюбнее. Они показывают уважение к собеседнику и помогают начать рассказ о друге в добром, спокойном тоне.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оценка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и I think помогают сказать хорошее о друге без резкости. С ними легче выразить симпатию и подчеркнуть, что человек вам по-настоящему нравится.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извиниться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важно, если кто-то случайно задел чувства или ошибся. Оно помогает сохранить дружбу, а также учит спокойно исправлять неловкие моменты без ссоры.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обращение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my dear friend поддерживают ласковый и добрый настрой. В коротком рассказе они звучат особенно красиво и помогают показать, что дружба для вас важна.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мириться, если друзья не согласны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 спор, лучше на минуту остановиться и не говорить обидных слов. Так легче успокоиться и не испортить игру или разговор.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паузы друзья могут поговорить, послушать друг друга и сказать sorry. Иногда достаточно честно объяснить, что каждому было не так.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снова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недоразумение решено, можно снова играть together. Дружба становится крепче, если уметь мириться и не держать обиду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маленьких рассказа о лучшем друге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с которым легко смеяться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меня есть лучший друг, и рядом с ним всегда весело. Мы вместе играем на перемене, делимся карандашами и придумываем новые игры. Он хорошо понимает меня и часто помогает, когда что-то не получается.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помощник за 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лучший друг сидит рядом на уроках. Он спокойно объясняет задание, если я не понял, и радуется моим успехам так же, как своим. После школы мы гуляем вместе и обсуждаем, что было самым интересным за 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по теме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со слов friend, boy, girl, name. Они помогают быстро сказать, о ком идёт речь, и делают рассказ понятным даже в самом коротком ответе.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подойдут kind, funny, nice, helpful, smart, brave, calm. Эти слова легко соединяются с простыми фразами вроде kind friend или helpful boy.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play, read, draw, help, share часто встречаются в теме дружбы. С ними ребёнок может рассказать, чем друг занимается и как он помогает другим.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совместных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особенно полезно, когда друзья что-то делают вместе. Оно легко запоминается в фразах play together, study together и laugh together.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smile и nice делают рассказ теплее и добрее. Они помогают описать друга так, чтобы история звучала дружелюбно и приятно для слушателя.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лучше не использовать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прозвища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придумывать клички, которые могут задеть человека. В рассказе о друге лучше говорить спокойно и уважительно, даже если хочется пошутить.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над внешностью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одежда, очки или причёска не должны становиться поводом для смеха. Добрый рассказ делает акцент на хороших качествах, а не на недостатках.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и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грубо или обидно, портят дружеский тон. Лучше выбрать kind, friendly и helpful, чтобы речь была вежливой и приятной.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рассказ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помогает ученику 3 класса говорить по-английски без пауз и 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друзья играют вместе, смеются и делятся игрушками или карандашами. Им легко придумать общее дело, потому что рядом всегда есть настроение для игры и разговора.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могут гулять, рисовать или читать вместе дома и в школе. Такие занятия показывают, что дружба помогает не скучать и делает обычный день интереснее.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друзья делают вместе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дружба начинается с доверия. Когда друг держит слово и не подводит, рядом с ним спокойно и легко, даже если день был непростым.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помощь часто значит очень много: подать ручку, подсказать слово, подождать у двери. Такие поступки показывают, что друг замечает и поддерживает.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друзья не перебивают и стараются понять друг друга. Когда кто-то выслушал до конца, спор быстрее проходит, а разговор становится добрее.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радости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друзья вместе радуются успехам, победам и смешным моментам. Общие улыбки запоминаются надолго и делают отношения ещё теплее.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становится крепкой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167" y="3126416"/>
            <a:ext cx="2684633" cy="16516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рассказа на английском
</a:t>
            </a:r>
            <a:endParaRPr lang="en-US" sz="2733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имя друга. Это помогает сразу понять, о ком идёт речь, и делает начало рассказа простым и ясным.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добавьте один-два признака внешности, например глаза или волосы. Так рассказ становится более живым, но остаётся коротким и удобным для 3 класса.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доброе качество: kind, funny или friendly. Один точный эпитет часто говорит о друге больше, чем длинное объяснение.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8260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любимое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сказать, что друг likes drawing or playing. Это показывает, чем он любит заниматься, и помогает сделать рассказ личным и интересным.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добрыми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хорошо сказать, что друг is a good friend. Такая фраза звучит тепло и показывает уважение, а весь рассказ выглядит законченным.
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друге просто и тепло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описать близкого человека короткими, понятными фразами. Если назвать имя, внешность, характер и любимые дела, рассказ получится ясным, добрым и по-настоящему дружеским.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2026-05-30T06:58:31Z</dcterms:created>
  <dcterms:modified xsi:type="dcterms:W3CDTF">2026-05-30T06:58:31Z</dcterms:modified>
</cp:coreProperties>
</file>