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Почки: ключевые темы и значение для организма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Органы, обеспечивающие очистку крови и баланс веществ в теле человека.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— фильтры и регуляторы тела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выводят вредные вещества, регулируют жидкость и электролиты для стабильной работы организма. Их здоровье критично для общего самочувствия.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и защита почек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Парное расположение почек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расположены по обе стороны от позвоночника в поясничной зоне, предоставляя симметричную защиту и функциональность органам.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положения правой почки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Правая почка обычно расположена немного ниже левой из-за смещения печени, что учитывается в диагностике и лечении.
</a:t>
            </a:r>
            <a:endParaRPr lang="en-US" sz="106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слои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и жировая ткани надежно защищают почки от механических повреждений и фиксируют их в правильном положении.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 почки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капсула почки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Почка имеет характерную бобовидную форму и покрыта плотной соединительнотканной капсулой, которая обеспечивает прочность и защиту.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Ворота почки — вход и выход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вогнутой части располагаются ворота — через них проходят почечные сосуды и мочеточник, обеспечивая связь с остальным организмом.
</a:t>
            </a:r>
            <a:endParaRPr lang="en-US" sz="93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Корковый и мозговой слои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рассечении почки заметны корковый наружный слой и мозговой внутренний, отличающиеся по структуре и функциям.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структуры почки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Нефроны в корковом слое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Корковый слой содержит миллионы нефронов — микроскопических фильтрационных единиц, которые обеспечивают очистку крови.
</a:t>
            </a:r>
            <a:endParaRPr lang="en-US" sz="1096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и почечные столбы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Мозговое вещество состоит из пирамид, разделённых почечными столбами, образующими структурный каркас почки.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мочи от пирамид к мочеточнику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пирамид соединяются с малыми чашечками, далее с большими, лоханкой и мочеточником, по которому моча покидает почку.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579" y="1935525"/>
            <a:ext cx="184388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424" y="1940958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54536"/>
            <a:ext cx="273600" cy="21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10168" y="3429876"/>
            <a:ext cx="20115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почек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воды и солей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контролируют баланс жидкости и ионов натрия, калия, кальция для стабилизации работы организма.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крови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крови позволяет удалять токсины и продукты обмена, поддерживая чистоту внутренней среды организма.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кислотно-щелочного баланса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корректируют pH крови, предотвращая отклонения в кислотно-щелочном равновесии.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Выработка гормонов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Производят ренин, эритропоэтин и кальцитриол, влияющие на давление, образование крови и обмен кальция.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сутки почки фильтруют огромный объём крови для очистки и поддержания баланса веществ.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крови: количественные данные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скорость фильтрации свидетельствует о жизненно важной роли почек в гомеостазе организма.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руководства, 2023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269492"/>
            <a:ext cx="4418400" cy="16114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мочи отражает функцию почек в удалении отходов и регулировании водно-солевого баланса.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мочи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содержание воды и мочевины подтверждает ключевую роль почек в очистке крови и поддержании жидкости.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ВОЗ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нефрона — функциональной единицы почки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Капсула Боумена и клубочек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капсуле фильтруется плазма крови, первично отделяя воду и растворённые вещества для дальнейшей очистки.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Канальцы нефрона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Проксимальный, дистальный канальцы и петля Генле обеспечивают обратное всасывание и концентрацию мочи.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Собирающая трубочка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Заключительный этап формирования мочи происходит здесь, за счёт регулирования водного и ионного обмена.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движения мочи в организме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фильтрации и отведения мочи по почечным структурам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млекопитающих: особенности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в строении почек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млекопитающих почки располагаются по две и имеют схожее строение. Например, у человека на одной почке насчитывается от 8 до 18 почечных пирамид, что обеспечивает эффективную фильтрацию и образование мочи.
</a:t>
            </a:r>
            <a:endParaRPr lang="en-US" sz="896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у животных крупного рогатого скота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коров и быков количество почечных пирамид достигает 18–24, что помогает организму справляться с большими объёмами крови и поддерживать водно-солевой баланс в условиях их образа жизни.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Вариативность формы почек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млекопитающих имеют почки с дольчатым или лопатчатым строением, что обусловлено их уникальными физиологическими требованиями и помогает адаптироваться к особенностям среды обитания.
</a:t>
            </a:r>
            <a:endParaRPr lang="en-US" sz="888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птиц: адаптации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выводят азотистые отходы преимущественно в форме мочевой кислоты, что минимизирует потерю воды и является важным для выживания в условиях ограниченной влаги.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почек птиц более вытянутая, что увеличивает площадь фильтрации и способствует эффективному выведению продуктов обмена без сильной потери жидкости.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Клоака птиц служит дополнительным органом для всасывания воды, что особенно важно для перелётных и водных видов, поддерживая их водный баланс в длительных перелётах.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пресмыкающихся и земноводных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пресмыкающихся выделяют мочевую кислоту, уменьшая потерю воды и позволяя им выживать в засушливых средах обитания.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преимущественно выводят мочевину и в некоторой степени аммиак, что связано с их полуводным образом жизни и частым нахождением во влажных местообитаниях.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особенности их почек отражают баланс между необходимостью сохранять воду и быстро избавляться от токсинов в окружающей среде.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этих животных менее эффективна в концентрации мочи, что соответствует адаптациям к постоянному контакту с водой.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рыб: водная среда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рыбы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выделяют лишнюю воду и сохраняют соли, чтобы поддерживать ионный баланс в разбавленной среде водоёмов.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рыбы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Приспособлены к сохранению воды и интенсивному удалению избыточных солей для предотвращения обезвоживания организма.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почек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Туловищные почки рыб отличаются от парных почек наземных животных и представлены компактными структурными единицами.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нефронов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Нефроны у большинства рыб короткие и мало концентрируют мочу, что соответствует их среде обитания и водному балансу.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насекомых и других беспозвоночных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Мальпигиевы сосуды у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трубчатые структуры отвечают за фильтрацию отходов из гемолимфы и направляют их в кишечник для выведения, обеспечивая эффективное удаление продуктов обмена.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Метанефридии кольчатых червей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Метанефридии представляют собой трубчатые органы, собирающие и выводящие продукты обмена из жидкости полости тела, адаптированные к особенностям водной или влажной среды.
</a:t>
            </a:r>
            <a:endParaRPr lang="en-US" sz="903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у моллюсков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моллюсков метанефридии играют важную роль в удалении азотистых отходов, помогая поддерживать внутренний баланс и адаптируясь к разным условиям обитания.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заболевания почек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Пиелонефрит — воспаление почечной лоханки, часто вызванное инфекцией, сопровождается болями и нарушением функции выделения мочи.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Гломерулонефрит — воспаление почечных клубочков, приводящее к ухудшению фильтрации, отёкам и повышению артериального давления у подростков.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Мочекаменная болезнь проявляется образованием камней в почках, вызывающих резкие боли и нарушение оттока мочи при отсутствии своевременного лечения.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около 12 из 1000 подростков сталкиваются с заболеваниями почек, большинство которых связаны с инфекциями и обменными нарушениями.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Заболеваемость почек среди подростков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Инфекционные болезни занимают значительную долю, поэтому профилактика и своевременная диагностика являются ключевыми для здоровья подростков.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статистика 2023 года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здоровья почек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потребление чистой воды в объёме 1,5–2 литров в день помогает поддерживать оптимальную работу почек и предотвращать обезвоживание.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Избегание переохлаждения снижает риск развития воспалительных заболеваний мочевыводящей системы у детей и подростков.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Своевременное лечение инфекций дыхательных путей предотвращает распространение инфекций на почки и осложнения.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соли, острых и газированных напитков в рационе способствует поддержанию нормального артериального давления и здорового баланса жидкости.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почек для жизнедеятельности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и регуляция крови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играют ключевую роль в поддержании постоянства внутренней среды, регулируя состав крови, уровень ионов и кислотно-щелочной баланс, что обеспечивает нормальное функционирование органов.
</a:t>
            </a:r>
            <a:endParaRPr lang="en-US" sz="97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артериального давления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Вырабатывая ренин, почки участвуют в регуляции кровяного давления, что помогает адаптировать организм к изменениям окружающей среды и нагрузкам.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Стимуляция эритроцитов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производству эритропоэтина почки обеспечивают поддержание нормального уровня красных кровяных клеток, что важно для снабжения тканей кислородом.
</a:t>
            </a:r>
            <a:endParaRPr lang="en-US" sz="1032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1700" y="2963292"/>
            <a:ext cx="7668600" cy="18722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Почки: фундамент нашего здоровья и выживания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— незаменимые органы, поддерживающие баланс и чистоту внутренней среды. Их строение отражает эволюционные адаптации, а знания о них помогают сохранять здоровье и предотвращать болезни.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2026-05-07T14:11:41Z</dcterms:created>
  <dcterms:modified xsi:type="dcterms:W3CDTF">2026-05-07T14:11:41Z</dcterms:modified>
</cp:coreProperties>
</file>