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Проводы зимы в музыке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праздник, где песня, круг и звонкие голоса встречают весну.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Праздник, который звучит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Проводы зимы напоминают о Масленице: песни, хороводы и шумовые инструменты создают атмосферу народного гулянья, где все поют, двигаются и радуются вместе.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 подходит этому празднику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темп помогает играм, пляскам и дружным хлопкам. Под такую музыку хочется двигаться, а праздник сразу становится живым и шумным.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Протяжные мелодии напоминают о зиме и её спокойствии. Они создают контраст, благодаря которому особенно ярко слышится приближение тепла и весны.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припевки собирают всех в общий круг. Музыка здесь не просто звучит, а помогает людям петь, улыбаться и чувствовать себя одной компанией.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200" y="2225050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и голос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легко запоминается благодаря повторам и простым словам. Звонкие голоса делают праздник ярким, а общие припевы объединяют всех участников.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музыкальные символы праздника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775200" y="3255776"/>
            <a:ext cx="29226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и инструменты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Хоровод, бубен, ложки и трещотка создают образ дружного гулянья. Круг движения и звонкие звуки сразу напоминают о солнце, веселье и встрече весны.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5625" y="3461294"/>
            <a:ext cx="273600" cy="21888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и припевка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Повторяемые строки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песни с повторами легко запомнить и быстро спеть вместе. Благодаря этому даже самые застенчивые певцы начинают подпевать без страха.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весне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песнях часто звучат солнце, тепло, блины и радость. Эти образы сразу рисуют праздничное настроение и делают текст понятным детям.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пение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Запев и повтор помогают всем участвовать в песне. Один начинает, остальные подхватывают, и получается дружное, очень бодрое звучание.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праздника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шаговый ритм удобно сопровождать хлопками, шагами и простыми движениями. Он словно подсказывает, как двигаться всей группе без спешки и путаницы.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плясовых песнях ритм становится быстрее и бодрее. Тогда музыка будто подталкивает к танцу, а ноги сами хотят притопывать в такт.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хороводе ритм ровный и повторяющийся. Он помогает держать общий круг, а смена ритма делает праздник похожим на живую музыкальную игру.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 народного гулянья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Бубен, ложки, колокольчики и трещотки звучат звонко и празднично. Их удобно использовать в группе: они помогают удерживать темп, выделять сильную долю и сопровождать песню.
</a:t>
            </a:r>
            <a:endParaRPr lang="en-US" sz="967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инструменты не требуют сложной игры, поэтому подходят для детского музицирования. Их звук делает праздник особенно живым, а вместе с голосами создаёт весёлый шум гулянья.
</a:t>
            </a:r>
            <a:endParaRPr lang="en-US" sz="938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008" y="1986438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0013" y="2022558"/>
            <a:ext cx="398700" cy="31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0048" y="1986438"/>
            <a:ext cx="391200" cy="39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 как музыкальный круг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круг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участники двигаются вместе, поэтому хоровод похож на большую дружную команду. В нём важно не выделяться одному, а чувствовать общий ритм.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и песня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 соединяет движение и пение. Пока звучит мелодия, шаги становятся ровными, а круг будто сам ведёт участников вперёд.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 помогает почувствовать себя частью праздника. Когда все поют и идут рядом, настроение становится тёплым, спокойным и радостным.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праздник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музыка нарастает от спокойного начала к общему радостному звучанию.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делает закличку простой для запоминания и удобной для дружного хорового исполнения.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музыки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заклички — короткий текст, ритм и обращение к природе.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которые помогают двигаться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110550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Плясовые песни звучат быстро и бодро, поэтому под них легко шагать, притопывать и хлопать в ладоши. Чёткий ритм словно подсказывает каждому, когда делать движение.
</a:t>
            </a:r>
            <a:endParaRPr lang="en-US" sz="981" dirty="0"/>
          </a:p>
        </p:txBody>
      </p:sp>
      <p:sp>
        <p:nvSpPr>
          <p:cNvPr id="7" name="Text 2"/>
          <p:cNvSpPr txBox="1"/>
          <p:nvPr/>
        </p:nvSpPr>
        <p:spPr>
          <a:xfrm>
            <a:off x="5468223" y="1917153"/>
            <a:ext cx="2772600" cy="5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песнях важны повторения: их удобно петь всем вместе, не сбиваясь. Громкое и весёлое звучание помогает передать шумное настроение народного гулянья на улице.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слова о весне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о проводах зимы часто встречаются слова о солнце, тепле, капели и птицах. Эти образы сразу помогают представить, как просыпается природа.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таких песен обычно короткий и простой, чтобы его можно было быстро запомнить и спеть хором. Повторы делают мелодию особенно удобной для совместного исполнения.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слова вместе создают картину перемен: сначала прощание с холодом, потом ожидание света и радости. Так дети лучше чувствуют настроение приближающейся весны.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ансамбль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гулянье голоса, хлопки и шаги складываются в одно звучание. Так появляется ощущение общего праздника, где каждый участник вносит свой ритм и настроение.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Бубен, ложки и трещотки не спорят друг с другом, а помогают песне звучать ярче. Их звуки легко узнаются и делают праздник особенно живым.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ансамбль удобно наблюдать на уроке музыки: слышно, как из отдельных звуков рождается большая праздничная картина. Это похоже на дружный оркестр без сцены.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народном празднике нет главного солиста, потому что важнее участие всех. Когда поют и двигаются вместе, музыка становится общей радостью для всей группы.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праздник на школьном уроке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начинается весёлый круг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предлагает ребятам спеть короткую народную припевку и встать в хоровод. Сначала звучит голос, потом к нему добавляются шаги и хлопки. Постепенно класс превращается в маленькое праздничное гулянье.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помогают держать ритм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берут ложки, бубны и трещотки, чтобы поддержать песню простыми звуками. Каждый может попробовать себя в общем исполнении. Так урок становится похож на живую игру, где музыка слышна и в голосах, и в движении.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показывает зиму и весну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образ в музыке часто связан с медленным темпом, спокойной мелодией и более низким звучанием. Такое звучание напоминает о тишине и холоде.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Весна, наоборот, передаётся светлыми, звонкими и более быстрыми интонациями. Музыка будто оживает вместе с природой и зовёт вперёд.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одном празднике встречаются эти два звучания, особенно заметен контраст. Слушатель чувствует, как холодное прощание сменяется радостным ожиданием тепла.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56388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музыка помогает не только услышать настроение праздника, но и увидеть перемены в природе. Без длинных объяснений она рассказывает о конце зимы и приходе весны.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музыкального праздника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песни и танца важно слышать общий ритм и не спешить впереди остальных. Тогда движение получается дружным, а праздник — спокойным и красивым.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инструменты нужно держать аккуратно, особенно ложки, бубен и трещотку. Так они звучат громко и звонко, но остаются безопасными для всех.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хороводе важно сохранять расстояние и двигаться так, чтобы никого не задеть. Когда каждый заботится о соседях, круг идёт ровно и всем удобно участвовать.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Наряд, который помогает услышать праздник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краски в хороводе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Платки, сарафаны и рубахи делают народное гулянье нарядным и заметным. Яркая одежда хорошо сочетается со звонкими песнями и весёлыми плясками, поэтому весь праздник кажется ещё радостнее.
</a:t>
            </a:r>
            <a:endParaRPr lang="en-US" sz="1018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 как часть музыки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Пояса, узоры и цветные детали помогают почувствовать связь с традицией. Когда дети видят такой костюм, им легче представить старинный праздник и услышать его настроение не только ушами, но и глазами.
</a:t>
            </a:r>
            <a:endParaRPr lang="en-US" sz="1036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музыкальном празднике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Проводы зимы объединяют песню, ритм, хоровод и игру на простых народных инструментах. Все эти части помогают празднику звучать целостно и интересно.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таком празднике — совместное исполнение. Когда поют, двигаются и играют вместе, появляется чувство дружбы, а музыка становится общей радостью.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675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и звонкие звуки помогают передать приход весны лучше любых длинных объяснений. Именно поэтому эта тема так хорошо подходит для урока музыки.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яркие музыкальные впечатления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припев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припев быстро запоминается и легко поётся всем классом. Именно повтор делает песню узнаваемой и помогает почувствовать общий ритм праздника.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 бубна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Бубен добавляет музыке праздничную яркость и помогает держать темп. Его звук хорошо слышен, поэтому даже на шумном гулянье он не теряется.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Хлопки, шаги и простые танцевальные движения делают песню живой. Ребёнку легко включиться в такую музыку, потому что она сразу зовёт в действие.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Хороводный круг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хоровода создаёт ощущение дружной команды. Когда все двигаются вместе, праздник становится общим и особенно запоминающимся.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встречает весну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Проводы зимы показывают, как музыка соединяет старинный обычай, игру, движение и радость. Она помогает вместе проститься с холодом и почувствовать, что весна уже совсем близко.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2026-05-24T18:21:57Z</dcterms:created>
  <dcterms:modified xsi:type="dcterms:W3CDTF">2026-05-24T18:21:57Z</dcterms:modified>
</cp:coreProperties>
</file>