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и литература: живые корни слова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 сохраняют память народа, его ценности и живую силу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устной традиции к книге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появился раньше письменности и жил в пересказах. Собиратели XIX века начали записывать тексты, а литература сохранила народные образы, ритм и нравственные уроки в авторской форме.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73100" y="1612800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устного народного творчества
</a:t>
            </a:r>
            <a:endParaRPr lang="en-US" sz="2607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увлекает вымыслом и одновременно учит отличать добро от зла. В ней важны испытания героя, чудесные помощники и счастливый итог.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частушки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частушки связаны с ритмом, эмоциями и живым исполнением. Они отражают радости, заботы и повседневную жизнь народа.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делают речь точной и выразительной. Они передают народный опыт, оценивают поступки человека и помогают быстро сформулировать мысль.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Былина прославляет богатырей и их подвиги во имя Родины. В ней слышится торжественный тон, а герои служат не только себе, но и людям.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предлагает узнать предмет или явление по намёку. Она развивает внимание, сообразительность и умение замечать скрытые признаки.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сказка: строение и особенности
</a:t>
            </a:r>
            <a:endParaRPr lang="en-US" sz="2936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сказочный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часто начинается с зачина и строится на повторах. Герой проходит испытания, встречает чудесных помощников и в конце получает заслуженную награду.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ценятся в герое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сказки — выбор между добром и злом. Поэтому особенно заметны доброта, смекалка, трудолюбие и смелость: именно они помогают герою победить.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фольклора и их особенности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чем жанры похожи и чем отличаются друг от друга.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своя форма и своя цель, но все они передают народный опыт и образный язык.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жанрам устного народного творчества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Былины: герои, подвиг, Родина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рассказывают о богатырях, которые защищают землю русскую. Их сила важна, но ещё важнее верность долгу, честь и готовность стоять за 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Илья Муромец, Добрыня Никитич и Алёша Попович становятся не просто сильными героями, а защитниками Родины. Их подвиги показывают, каким должен быть настоящий служитель народа.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былин торжественный и плавный. Повторы, постоянные эпитеты и величавый тон делают рассказ похожим на памятное народное сказание о 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фольклора чаще всего изучают в школе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жанры чаще встречаются на уроках и в чтении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изучают чаще всего, а малые жанры дополняют картину народной культуры и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для школьного курса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как народная мудрость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выражают законченный вывод, основанный на жизненном опыте. В них народ прямо оценивает труд, терпение, честность и отношение к делу.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 не обязательно поучают, но делают речь ярче и живее. Они помогают точно передать настроение, характер или ситуацию одним образным выражением.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Краткость, ритм и точный смысл делают эти формы особенно запоминающимися. Поэтому пословицы и поговорки легко переходят из поколения в поколение и остаются в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народный текст становится литературным произведением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устного пересказа к авторскому тексту.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в сказках А. С. Пушкина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Пушкин взял из фольклора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опирался на сказочные формулы, повтор и ритм народной речи. В его произведениях легко узнать волшебные превращения, чудесные предметы и борьбу добра со злом.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народное стало авторским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 не исчезает, а получает новое звучание. В «Сказке о рыбаке и рыбке» и «Сказке о царе Салтане» фольклорные мотивы становятся частью яркого авторского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продолжает народные темы
</a:t>
            </a:r>
            <a:endParaRPr lang="en-US" sz="280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берут из фольклора знакомые сюжеты и образы, потому что через них легко показать важные для всех жизненные ситуации: выбор, испытание, верность, ответственность и победу добра.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в литературе становятся глубже: автор подробно описывает место, время, характеры и чувства героев, поэтому знакомый сюжет звучит по-новому и убедительнее.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устного рассказа, литературное произведение выражает авторскую позицию. Читатель видит, как писатель оценивает поступки героев, что считает справедливым и почему.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новом оформлении сохраняется народная основа: узнаваемые ценности помогают понять, что литература и фольклор говорят об одном — о человеке и его нравственном выборе.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фольклора и литературы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обе формы словесного искусства особенно близки по содержанию и жизненной направленности.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 сходны по темам и образам, но различаются способом создания и передачи текста.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признаков фольклора и литературы на основе материала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приёма помогают сделать народный текст запоминающимся, ритмичным и легко узнаваемым на слух.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особенно заметны в фольклоре: повторы, устойчивые формулы и постоянные эпитеты.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«Устное народное творчество и литература»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литература: главное отличие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сравним, как создаётся, сохраняется и передаётся народный и авторский текст.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 авторством и способом существования текста: фольклор живёт в устной традиции, а литература закрепляется в книге.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237" y="35378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дорога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создают ощущение пути и испытания. Ребёнок легко узнаёт сказочную ситуацию, где герой уходит из дома, встречает трудности и меняется благодаря своему выбору.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детских книгах связан с теплом, защитой и порядком. Такой образ напоминает о семейных ценностях, которые часто подчёркиваются и в народных сказках, и в авторских историях.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и волшебство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предметы, превращения и необычные помощники делают сюжет ярким и близким к фольклору. Они помогают показать, что добро, смекалка и смелость могут изменить судьбу героя.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Животные-герои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детской литературе нередко говорят и действуют как люди. Такой приём берёт начало в народных сказках и помогает передавать характер, юмор и нравственный урок без назидательности.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образы в детской литературе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фольклорный текст на уроке
</a:t>
            </a:r>
            <a:endParaRPr lang="en-US" sz="254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народного текста: от определения жанра до сравнения с авторским произведением.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идеи объединяют фольклор и литературу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особенно заметны в сказках и былинах, но встречаются и в стихах, рассказах, повестях, поэтому легко переходят из народной традиции в авторскую литературу.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ценности показывают духовную близость фольклора и литературы: обе формы учат жить по совести.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тем и мотивов в фольклоре и литературе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жизни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выражения и сказочные сюжеты продолжают жить в разговорной речи, книгах для детей, мультфильмах и школьных проектах. Благодаря им традиция остаётся понятной и близкой современному читателю.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помогает сохранять связь поколений: песни звучат на праздниках, пословицы передают жизненный опыт, а узнаваемые образы часто появляются в иллюстрациях, спектаклях и музейных экспозициях.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фольклор и литературу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развивает речь, память и внимание к слову. Короткие и образные тексты помогают понимать переносный смысл, замечать ритм и точность выражения.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народные тексты можно лучше узнать историю и ценности народа: отношение к труду, смелости, справедливости, дружбе и семье становится особенно наглядным.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становится понятнее, когда читатель узнаёт в ней фольклорные мотивы и образы. Тогда книга воспринимается не только как история, но и как часть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культура — два способа рассказать о мире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 по-разному сохраняют опыт народа, но одинаково учат видеть добро, ценить труд, уважать память прошлого и понимать красоту русского слова.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2026-05-22T13:00:03Z</dcterms:created>
  <dcterms:modified xsi:type="dcterms:W3CDTF">2026-05-22T13:00:03Z</dcterms:modified>
</cp:coreProperties>
</file>