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«Зимнее утро»: красота природы и смена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тишина зимнего утра у Пушкина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1829 году, в зрелый период творчества Пушкина. В нём поэт просто и точно передаёт красоту зимы, перемену погоды и перемену человеческого настроения.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создал «Зимнее утро»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лирический герой любуется ясным морозным утром: за окном светло, снежный пейзаж кажется особенно красивым, а настроение становится радостным и бодрым.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вспоминает вчерашнюю вьюгу, холод и тревожный вечер. Это прошлое усиливает впечатление от сегодняшнего тишины, света и покоя.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появляется желание выйти из дома, увидеть зимний мир и почувствовать движение, свежий воздух и зимнюю бодрость.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стихотворении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рисует утро через яркие зрительные детали: сияющий снег, свет солнца, прозрачный воздух и чистое небо. Картина получается очень живой и ясной.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зимы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этим образом возникают узнаваемые приметы русской зимы: поле, лес, дом и снежное пространство. Всё это создаёт цельный и легко представимый пейзаж.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утра в стихотворении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Вчерашняя вьюга и сегодняшнее тихое утро противопоставлены так резко, что ясный день воспринимается особенно ярко и радостно.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мрак и тревога сменяются светом, теплом и спокойствием. Благодаря этому настроение стихотворения меняется на глазах.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увидеть, как после непогоды природа словно обновляется и становится ещё прекраснее.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делает стихотворение не только красивым, но и очень выразительным: читатель сильнее чувствует и бурю, и наступивший покой.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приём — контраст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стихотворение движется от любования утром к оживлению и действию.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развивается последовательно: от спокойного наблюдения к воспоминанию о непогоде и затем к энергии, желанию движения и прогулки.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содержание по строфам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 сразу передаёт своё искреннее восхищение. Его речь звучит естественно, как живой разговор, а не как торжественное описание.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близкому человеку делает стихотворение тёплым и доверительным. Красота зимнего утра становится переживанием, которым хочется немедленно поделиться.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читатель видит не только пейзаж, но и отношения между людьми: внимание, заботу и радость общения.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адресат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преобладают в стихотворении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светлые переживания заметно сильнее, чем тревожные.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преобладают радость, спокойствие и уют; напряжение связано главным образом с воспоминанием о вчерашней вьюге.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точнее увидеть картину: морозное утро, ясное небо, блестящий снег. Они делают пейзаж чётким и красивым.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оживляет природу: вьюга словно злится, а мир вокруг кажется живым и меняющимся.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создают ощущение разговора и близости. Герой не просто описывает утро, а как будто делится им с дорогим человеком.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придают стихотворению движение: свет появляется, природа меняется, герой хочет выйти наружу. Текст становится более динамичным.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плавный и ровный, поэтому строки легко читать вслух. Слух сразу улавливает порядок и ясность звучания.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рифма создают ощущение свежести и лёгкости. Они помогают передать тихое зимнее утро и бодрое настроение героя.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 поддерживает образ: в тексте слышатся тишина, мягкое движение и даже хруст снега, будто читатель сам оказывается в зимнем пейзаже.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мелодично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к радости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настроений в стихотворении А. С. Пушкина «Зимнее утро»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зиму не как холодную пустоту, а как живое и красивое пространство, где снег, мороз и солнце создают ясную и радостную картину.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точные детали пейзажа: блеск снега, прозрачный воздух, светлое небо и тихая ширь. Они помогают сразу представить настоящую русскую зиму.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выражает настроение героя: она не только описана, но и словно участвует в его радости, делая утро особенно светлым и значимым.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изображении Пушкина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холод и снег, а в доме — тепло, спокойствие и чувство защищённости. Этот контраст делает зимний пейзаж ещё выразительнее и понятнее читателю.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пространство связывается с отдыхом и близостью дорогого человека. Благодаря этому природа и уют не противопоставлены резко, а создают вместе ощущение гармонии.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рядом с зимним пейзажем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утро»; подсчёт групп образов по тексту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встречаются чаще всего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стихотворение строится прежде всего на зрительных картинах зимы, а уже затем — на образах дома и чувств героя.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принадлежит природе, но бытовые и эмоциональные детали делают картину живой и близкой человеку.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ясно и без лишних усложнений, поэтому стихотворение легко читать и понимать. Каждое слово работает на общий образ и настроение.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наполнен конкретными деталями: снег, мороз, свет, вьюга, печь, окно. Из них складывается живая и запоминающаяся картина зимнего утра.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не делает стихотворение бедным. Напротив, она усиливает его выразительность и помогает читателю быстро почувствовать красоту описанного момента.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слова Пушкина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приёмы помогают Пушкину передать красоту зимнего утра и перемену настроения.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приём делает пейзаж ярче и помогает показать переход от ненастья к радостному утру.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«Зимнее утро»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близкому человеку делает стихотворение тёплым и доверительным. Герой не просто наблюдает утро, а как будто сразу делится впечатлением с тем, кто рядом.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мира в этом произведении становится общей радостью. Пейзаж важен не сам по себе, а как повод для общения, внимания и душевной близости.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Пушкин показывает, что хорошие чувства усиливаются в разговоре и совместном переживании. Счастье героя становится полнее, потому что им можно поделиться.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и 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стихотворения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текста: от названия к главной мысли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5303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зрительных образов: снег, солнце, морозный воздух, светлое небо. Они легко представляются и сразу остаются в памяти.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плавно и ритмично, поэтому стихотворение приятно читать вслух. Рифма помогает запомнить его почти без усилий.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вьюги к ясному утру делает текст динамичным. Читатель чувствует движение от тревоги к радости и бодрости.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соединяются природа, дом и человеческое тепло. Такая понятная каждому основа помогает быстро откликнуться на текст и запомнить его смысл.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«Зимнее утро» легко запоминается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как после ненастья мир становится особенно светлым и красивым. В стихотворении природа, чувства человека и домашнее тепло объединяются в гармоничную картину.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— это радость обновления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2026-05-22T12:03:52Z</dcterms:created>
  <dcterms:modified xsi:type="dcterms:W3CDTF">2026-05-22T12:03:52Z</dcterms:modified>
</cp:coreProperties>
</file>