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и планы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8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страхи и расчёты превращают кризис в войну.
</a:t>
            </a:r>
            <a:endParaRPr lang="en-US" sz="38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учитывать в анализе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войну, важно видеть не только событие, но и расчёты государств: интересы, угрозы, союзы, повод и ожидание выгоды или потерь.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причин войн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причины связаны с борьбой за власть, безопасность и международный престиж. Государства нередко идут на риск, если считают, что их положение ослабляется.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возникают вокруг рынков, сырья, торговых путей и доступа к ресурсам. Когда хозяйственные интересы кажутся жизненно важными, компромисс становится труднее.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причины усиливаются из-за национализма, представлений о миссии государства и конфликта ценностей. Они делают противника не просто соперником, а принципиальным врагом.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причины связаны с границами, укреплениями, положением армий и контролем над ключевыми территориями. Здесь особенно важны оценка уязвимости и готовность к обороне.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причины вырастают из устройства международных отношений, где союзы и баланс сил создают напряжение. В такой системе локальный кризис легче перерастает в общий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повод: в чём разница
</a:t>
            </a:r>
            <a:endParaRPr lang="en-US" sz="3400" dirty="0"/>
          </a:p>
        </p:txBody>
      </p:sp>
      <p:sp>
        <p:nvSpPr>
          <p:cNvPr id="6" name="Text 2"/>
          <p:cNvSpPr txBox="1"/>
          <p:nvPr/>
        </p:nvSpPr>
        <p:spPr>
          <a:xfrm>
            <a:off x="635000" y="1468625"/>
            <a:ext cx="81489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 — это длительный фактор, который накапливает напряжение: соперничество, страх, обиды или противоречия интересов. Она объясняет, почему конфликт вообще становится вероятным.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35000" y="3022450"/>
            <a:ext cx="81489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Спусковой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 — конкретное событие, после которого начинается открытое столкновение. Сам по себе он не создаёт войну, но может запустить уже готовый кризис.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и глубинные причины на одном примере
</a:t>
            </a:r>
            <a:endParaRPr lang="en-US" sz="2753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Территориальный спор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территории часто становится заметным поводом, потому что он легко переводит напряжение в публичный конфликт и требует ответа от политиков.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глубинный фон обычно сложнее: между державами уже есть соперничество, подозрения и стремление не уступить влияние в важном регионе.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реакция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обязательства превращают локальный инцидент в проверку надёжности партнёров. Каждая сторона боится, что отказ от поддержки подорвёт её положение.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этому добавляется гонка вооружений, случайный эпизод быстро становится опасным. Кризис уже готов к эскалации, даже если повод кажется второстепенным.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планы участников
</a:t>
            </a:r>
            <a:endParaRPr lang="en-US" sz="3264" dirty="0"/>
          </a:p>
        </p:txBody>
      </p:sp>
      <p:sp>
        <p:nvSpPr>
          <p:cNvPr id="10" name="Text 2"/>
          <p:cNvSpPr txBox="1"/>
          <p:nvPr/>
        </p:nvSpPr>
        <p:spPr>
          <a:xfrm>
            <a:off x="11231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цели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государства начинаются с оценки собственных интересов: что нужно сохранить, что можно получить и какие уступки считаются неприемлемыми в данный момент.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36945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угроз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учитываются угрозы: соседние армии, дипломатическая изоляция, риск потери союзников и внутреннее давление. Именно ощущение опасности часто ускоряет решения.
</a:t>
            </a:r>
            <a:endParaRPr lang="en-US" sz="1257" dirty="0"/>
          </a:p>
        </p:txBody>
      </p:sp>
      <p:sp>
        <p:nvSpPr>
          <p:cNvPr id="12" name="Text 4"/>
          <p:cNvSpPr txBox="1"/>
          <p:nvPr/>
        </p:nvSpPr>
        <p:spPr>
          <a:xfrm>
            <a:off x="6265900" y="1546375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ограничения: нехватка ресурсов, слабая логистика, зависимость от внешних поставок и состояние армии. Они задают пределы возможного.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11231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обязательства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договоры и военные доктрины подсказывают, когда нужно действовать быстро. Они могут усиливать уверенность, но одновременно сокращают свободу манёвра.
</a:t>
            </a:r>
            <a:endParaRPr lang="en-US" sz="1291" dirty="0"/>
          </a:p>
        </p:txBody>
      </p:sp>
      <p:sp>
        <p:nvSpPr>
          <p:cNvPr id="14" name="Text 6"/>
          <p:cNvSpPr txBox="1"/>
          <p:nvPr/>
        </p:nvSpPr>
        <p:spPr>
          <a:xfrm>
            <a:off x="3694500" y="3100300"/>
            <a:ext cx="21153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ожидание быстрой победы формируют завышенные прогнозы. Тогда лидеры переоценивают свои возможности и недооценивают готовность противника к ответу.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в реальном кризисе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Сараево как искра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Сараеве выстрел прозвучал как локальная трагедия, но он мгновенно попал в уже напряжённую международную среду. Балканские споры, союзы и взаимные подозрения сделали инцидент опаснее, чем он выглядел сам по себе.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ультиматума к мобилизации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рассчитывали, что кризис можно будет ограничить быстрым нажимом и частичной мобилизацией. Но каждое новое решение воспринималось как угроза, и дипломатический спор стремительно превращался в военную цепочку.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короткие расчёты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эскалации лежала вера в короткую кампанию. Когда государства начали действовать по жёсткому графику, пространство для переговоров почти исчезло, а конфликт вышел за рамки одного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стремилась избежать затяжной войны на два фронта и рассчитывала на быстрый успех. Поэтому её планы опирались на скорость, координацию и убеждение, что решающие действия нужно начать немедленно.
</a:t>
            </a:r>
            <a:endParaRPr lang="en-US" sz="1287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Австро-венгерская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стремилась удержать влияние и показать, что не уступит давление на Балканах. Для неё кризис был не только внешним спором, но и проверкой авторитета империи.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видела в конфликте вопрос союзной поддержки и собственного статуса великой державы. Отступление могло ослабить её влияние, поэтому осторожность сочеталась с готовностью к жёстким шагам.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укрепить безопасность и не допустить стратегического ослабления перед более сильным противником. Британия же опасалась, что одна держава получит слишком большое превосходство в Европе.
</a:t>
            </a:r>
            <a:endParaRPr lang="en-US" sz="1256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ключевых участников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короткой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военные ожидания начала XX века: скорость считалась главным преимуществом, но на практике повышала риск ошибки.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решение → эскалация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решение запускает цепочку взаимных шагов и сужает пространство для отступления.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противостоящих блока сделали локальный кризис европейским и усилили страх потерять союзника.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военно-политических блока превратили локальный спор в общеевропейский кризис.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по дипломатической истории Европы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237325"/>
            <a:ext cx="4133400" cy="99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проявления и последствия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причины войны переходят в конкретные действия и последствия.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мотивы действуют по-разному, но все они подталкивают государства к жёстким решениям и сокращают пространство для компромисса.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типологии причин войн в политической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оценка может изменить ход кризиса быстрее, чем успеют пересмотреть планы командования.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расчёте способна запустить необратимую эскалацию.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политических решений в кризисах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становится системным
</a:t>
            </a:r>
            <a:endParaRPr lang="en-US" sz="2972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заводы переводят на выпуск оружия и боеприпасов, конфликт перестаёт быть только делом армии. Экономика начинает работать на войну, а не на обычную жизнь.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склады становятся частью стратегии. От их работы зависит, успеют ли войска, будет ли снабжение и сохранится ли управление территориями.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идёт война, тем сильнее она меняет общество: растут налоги, дефицит, ограничения и потери. Фронт и тыл постепенно сливаются в единый кризис.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вынуждено распределять металл, топливо, продовольствие и рабочую силу. Возникает жёсткий контроль, который затрагивает предприятия, города и повседневный быт населения.
</a:t>
            </a:r>
            <a:endParaRPr lang="en-US" sz="11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без которых война затягивается
</a:t>
            </a:r>
            <a:endParaRPr lang="en-US" sz="3141" dirty="0"/>
          </a:p>
        </p:txBody>
      </p:sp>
      <p:sp>
        <p:nvSpPr>
          <p:cNvPr id="11" name="Text 2"/>
          <p:cNvSpPr txBox="1"/>
          <p:nvPr/>
        </p:nvSpPr>
        <p:spPr>
          <a:xfrm>
            <a:off x="695575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Военное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развитого производства оружия государство быстро теряет способность пополнять армию. Недостаток снарядов, техники и ремонтных мощностей делает наступление кратким и вынуждает искать переговоры.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264852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Продовольствие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хлеба, топлива и фуража определяют, сколько времени страна выдержит блокаду и потери. Продовольственный дефицит подрывает тыл сильнее, чем отдельные неудачи на фронте.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3834130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соединяют мобилизацию, снабжение и переброску войск. Если сеть перегружена или разрушена, даже крупная армия теряет скорость, а значит и преимущество.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5403397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Кредиты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позволяют покупать сырьё, оплачивать поставки и поддерживать бюджет. Когда финансовые ресурсы иссякают, война начинает разрушать собственную основу государства.
</a:t>
            </a:r>
            <a:endParaRPr lang="en-US" sz="1173" dirty="0"/>
          </a:p>
        </p:txBody>
      </p:sp>
      <p:sp>
        <p:nvSpPr>
          <p:cNvPr id="15" name="Text 6"/>
          <p:cNvSpPr txBox="1"/>
          <p:nvPr/>
        </p:nvSpPr>
        <p:spPr>
          <a:xfrm>
            <a:off x="6972677" y="2902025"/>
            <a:ext cx="1454123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Управление населением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населением помогает удерживать порядок, набирать солдат и сохранять дисциплину. Без поддержки общества длительная война становится политически неустойчивой.
</a:t>
            </a:r>
            <a:endParaRPr lang="en-US" sz="10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кризиса сужает пространство для дипломатии и делает откат всё труднее.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июльского кризиса 1914 года; исторические обобщения по Первой мировой войне.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эскалации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важнее одного повода: именно она превращает напряжение в необратимый конфликт.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последствия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почти всегда оставляет после себя огромные человеческие потери и травму целых поколений. Эти последствия невозможно свести только к военным отчётам: они меняют семьи, школы, память и общественную жизнь.
</a:t>
            </a:r>
            <a:endParaRPr lang="en-US" sz="915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заводов, дорог и сельского хозяйства надолго ослабляет экономику. Даже после прекращения боевых действий стране приходится восстанавливать производство, торговлю и повседневную инфраструктуру.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конфликты часто приводят к падению правительств и пересмотру политического порядка. Ослабление старых режимов открывает путь новым лидерам, партиям и идеям.
</a:t>
            </a:r>
            <a:endParaRPr lang="en-US" sz="952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меняются границы и сферы влияния государств. Мирные договоры закрепляют новый баланс сил, но нередко создают и новые спорные вопросы.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гарантий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сообщество пытается предотвратить повторение катастрофы через союзы, договоры и ограничения вооружений. Так появляются новые правила безопасности и механизмы коллективного реагирования.
</a:t>
            </a:r>
            <a:endParaRPr lang="en-US" sz="9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проверки источников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 поздней подписью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карте показана граница, но подпись к ней написана позже и уже с другим смыслом. Такой материал легко принять за доказательство, если не проверить время, автора и источник. Историк сначала уточняет документ, а потом делает вывод.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заголовок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Газетный заголовок может звучать убедительно, потому что играет на страхе и обиде. Однако эмоциональная фраза ещё не доказывает факт. Чтобы понять событие, нужно сравнить текст с документами, свидетельствами и независимыми источниками.
</a:t>
            </a:r>
            <a:endParaRPr lang="en-US" sz="1057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документ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споре один ученик пересказывает слух, другой — официальный приказ. Внешне оба говорят уверенно, но содержание разное: у одного есть проверяемое основание, у другого — только мнение. Именно так отделяют факт от пропаганды.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Несколько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увидеть, что у войны почти никогда нет одной причины. Политика, экономика, идеология и безопасность действуют одновременно и усиливают друг друга, поэтому простое объяснение редко бывает точным.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Логика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понять, как участники воспринимают угрозы и выгоды. Их страхи, надежды и ожидания победы определяют, пойдут ли они на уступку или выберут риск эскалации.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Пространство для 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анализ помогает искать точки, где кризис можно было бы остановить раньше. Чем лучше видны расчёты сторон, тем легче отличить неизбежность от цепочки ошибочных шагов.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вывод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планы неразделимы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почти всегда складываются из нескольких слоёв, но сам конфликт разрастается из конкретных решений людей и государств. Понимание этой логики учит критически смотреть на события и не путать факты с пропагандой.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2026-07-26T08:19:37Z</dcterms:created>
  <dcterms:modified xsi:type="dcterms:W3CDTF">2026-07-26T08:19:37Z</dcterms:modified>
</cp:coreProperties>
</file>