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время привычек, фактов и 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время для жизни, школы и привычных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Present Simple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говорить о том, что происходит каждый день: о школе, хобби, семье и привычках. Здесь важно запомнить форму глагола, окончания -s/-es и слова, которые подсказывают нужное время.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Present Simple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человек делает регулярно: ходит в школу, играет в футбол, делает уроки. Такие действия легко узнать по словам о частоте и привычках.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общеизвестных истин и неизменных фактов. Например, можно сказать, что Земля вращается вокруг Солнца или вода замерзает при нуле градусов.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часто встречается в расписаниях, объявлениях и школьных правилах. Он помогает коротко и точно сообщать, когда начинается урок, открывается библиотека или что должны делать ученики.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 повседневной жизни это время делает фразы понятными и естественными. С его помощью легко рассказать о своём дне, семье, школе и привычных занятиях.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2332" y="2571749"/>
            <a:ext cx="1891015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повседневной жизни школьника
</a:t>
            </a:r>
            <a:endParaRPr lang="en-US" sz="145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времени удобно описывать начало дня: get up, have breakfast, go to school. Такие фразы помогают рассказать, как обычно проходит школьное утро.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регулярных действий в школе: study, read, write, answer questions. Он помогает говорить о том, что ученик делает почти каждый день.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временем легко описать занятия после уроков: do homework, read books, play computer games, go to a club. Все эти действия часто повторяются и хорошо подходят для Present Simple.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также нужен, когда мы говорим о помощи дома: help parents, tidy the room, feed a pet. Такие предложения показывают привычные дела, а не действие прямо сейчас.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школьника с рюкзаком, дневником и расписанием уроков. Такой образ помогает быстро связать грамматику с реальной жизнью и запомнить, где используется это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807328"/>
            <a:ext cx="4534800" cy="122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Present Simple в английской грамматике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предложения: формы глагола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форма глагола зависит от подлежащего. В 3-м лице единственного числа добавляются окончания -s или -es.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изменение глагола только для he, she, it; в остальных случаях используется базовая форма.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добавляются -s и -es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большинству глаголов в he, she, it добавляется только -s. Так образуются формы plays, works, reads, которые встречаются в самых простых предложениях.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оканчивается на шипящий звук, обычно добавляется -es. Поэтому watch становится watches, а go — goes; форма звучит удобнее и соответствует правилу.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 -o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на -o тоже получают окончание -es. Это видно в словах goes, does, mixes, поэтому такие формы лучше запоминать вместе с примерами.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 -y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-y стоит согласная, y меняется на ies: study — studies, try — tries, carry — carries. Если перед y стоит гласная, добавляется обычное -s.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маркеров Present Simple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времени в Present Simple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стоят рядом с глаголом и сразу подсказывают, что речь идёт о регулярном действии.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маркерами являются usually и often; rarely и never показывают редкость или отсутствие действия.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утвердительное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обычном предложении Present Simple.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do и does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вопрос обычно начинается с do или does. Затем идёт подлежащее, а после него — глагол в базовой форме без окончания -s.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спросить: Do you like English? Does he play basketball? Does Anna study at this school? Такие вопросы помогают узнать о привычках, интересах и повседневных делах.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используют краткие ответы: Yes, I do. No, she doesn’t. Они звучат естественно и помогают быстро подтвердить или опровергнуть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do not и does not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по формуле: subject + do/does + not + base verb. Это помогает показать, что действие не происходит регулярно или вообще не является правдой.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чаще используются don’t и doesn’t. Они делают предложение короче и звучат естественно: I don’t watch TV in the morning, He doesn’t play computer games.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этой конструкцией легко говорить о привычках и правилах: They don’t go to school on Sunday. Такие фразы очень полезны в школьных диалогах и рассказах о режиме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901844"/>
            <a:ext cx="4813500" cy="17059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главное отличие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Simple и Present Continuous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времени зависит от того, происходит ли действие регулярно или прямо сейчас.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 и at the moment указывают на действие в процессе, а every day и usually — на регулярность.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маркеры времени в заданиях по Present Simple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слова-указатели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помогают быстро понять, что в предложении нужно именно Present Simple, особенно в рассказах о распорядке дня.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day и usually выглядят наиболее заметными, потому что чаще всего связываются с привычками и повторяющимися действиями.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расписании и школьных правилах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расписаниях Present Simple помогает сообщать, когда начинается урок, звонок или работа библиотеки. Короткие фразы звучат ясно и подходят для объявлений, заметок и школьных стендов.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 для формулировки правил, потому что они описывают постоянный порядок. Например, Students wear uniforms показывает не единичное событие, а общее школьное требование.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расписаниях и правилах обычно используют простые, нейтральные предложения без лишних слов. Благодаря этому информация легко читается и быстро запоминается учениками.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можно увидеть на доске объявлений, в дневнике, на расписании звонков и в инструкциях для класса. Present Simple делает текст коротким и очень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глагола в 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трёх основных вариантах: утверждение, вопрос и отрицание.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учащихся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-s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he, she, it ученики часто забывают окончание -s. Правильно: She plays tennis. Эта ошибка особенно заметна в коротких, простых предложениях, где форма глагола должна сразу показывать лицо.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does нужно ставить глагол в базовой форме. Неправильно: Does she plays? Правильно: Does she play? Вопрос начинается с вспомогательного слова, поэтому окончание -s уже не добавляется.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окончание в отрицании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doesn’t тоже используется базовая форма глагола. Неправильно: He doesn’t likes football. Правильно: He doesn’t like football. Ошибка возникает, когда учащийся смешивает отрицание и форму для he, she, it.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do и does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обычно относится к I, you, we, they, а does — к he, she, it. Если запомнить это разделение, легче строить вопросы и отрицания без ошибок и лишних окончаний.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формы глаголов Present Simple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формы глаголов в трёх лицах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меняется глагол в Present Simple в зависимости от подлежащего.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verbs add -s or -es только в he, she, it. Глаголы have и be нужно запомнить отдельно, потому что они образуют особые формы.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тематические примеры употребления Present Simple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Present Simple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речи это время особенно полезно для описания регулярных действий, учебного дня и коротких фактов, которые не меняются каждый час.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привычки и расписание: именно эти темы чаще всего требуют простых регулярных предложений.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в Present Simple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рассказ начинается с утренних действий: get up, wash, have breakfast. Такие предложения задают порядок событий и помогают читателю быстро понять, как проходит день ученика.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описать путь в школу и занятия: go to school, study, answer questions. В таких фразах Present Simple делает текст последовательным и очень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часто появляются действия after school: play, read, help parents, do homework. Эти слова показывают привычный ритм дня и делают рассказ живым без сложных конструкций.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пишут go to bed и добавляют слова времени, например in the evening. Так текст получается коротким, логичным и подходит для первого описания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для рассказа о мире вокруг нас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помогает сообщать научные и энциклопедические факты о животных: Pandas eat bamboo, Cats sleep a lot, Birds fly. Такие предложения не описывают момент, а передают общее свойство.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и для фактов о природе: The Earth moves around the Sun. Подобные фразы встречаются в учебниках, потому что они передают постоянные явления и общие знания.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не только для школы, но и для описания окружающего мира. Он делает сообщения короткими, точными и удобными для объяснений, справок и 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 — основа простого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помогает говорить о привычках, фактах, правилах и расписаниях. Если помнить форму глагола, окончания -s/-es и слова-маркеры времени, можно уверенно строить точные фразы каждый день.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2026-05-30T10:35:28Z</dcterms:created>
  <dcterms:modified xsi:type="dcterms:W3CDTF">2026-05-30T10:35:28Z</dcterms:modified>
</cp:coreProperties>
</file>