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воздух движется, меняет погоду и влияет на нашу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окружает нас каждый день: он колышет деревья, гонит облака, помогает птицам и влияет на погоду. Поняв, как он возникает, легче объяснить многие явления природы и работу технологий.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ветер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замечаем ветер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на коже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коже ветер ощущается как прохладные или тёплые толчки воздуха. Чем сильнее поток, тем заметнее он действует на лицо, руки и одежду.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 кронах, волны на воде и колебание флагов показывают движение воздуха без приборов. Эти признаки особенно хорошо видны на открытых пространствах.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моря, в поле и на вершинах ветер заметнее, потому что ничто не задерживает поток. Также он усиливается возле границ тёплых и холодных участков поверхности.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домами ветер часто меняет силу и направление из-за узких проходов. Перепады температуры и высоты тоже создают более заметное движение воздуха.
</a:t>
            </a:r>
            <a:endParaRPr lang="en-US" sz="11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ветер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стремится переместиться туда, где его меньше. Поэтому движение начинается не случайно, а как ответ на разницу в давлении между соседними участками атмосферы.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Перетекание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область высокого давления соседствует с областью низкого, воздух начинает перетекать между ними. Чем больше эта разница, тем быстрее и сильнее становится ветер.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тихого к сильному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разница даёт лёгкое дуновение, а большая — сильный поток. Именно поэтому один день может быть почти тихим, а другой — очень ветреным.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давление становится разным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прогрев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поверхность Земли неравномерно. Одни участки получают больше тепла, другие меньше, и над ними формируются разные условия для движения воздуха.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и остывает быстрее воды. Поэтому береговые районы часто быстрее меняют температуру, а вместе с ней меняется и давление воздуха.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поверхности поглощают больше солнечного тепла, чем светлые. Из-за этого асфальт, почва или скалы могут прогреваться сильнее, чем травянистые участки.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горы и долины тоже влияют на прогрев местности. Они задерживают или направляют тепло, создавая контрасты, которые затем превращаются в ветер.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вращается, и воздух на больших расстояниях отклоняется от прямого пути. Это не толчок, а эффект, который меняет направление движения потока.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потоков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полушарии отклонение идёт вправо, а в Южном — влево. Поэтому большие воздушные массы движутся не строго по прямой между областями давления.
</a:t>
            </a:r>
            <a:endParaRPr lang="en-US" sz="116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погоды
</a:t>
            </a:r>
            <a:pPr algn="l" indent="0" marL="0">
              <a:lnSpc>
                <a:spcPct val="130039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формируются устойчивые направления ветров, циклоны и антициклоны. Без вращения Земли погода распределялась бы по планете совсем иначе.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ветры поворачивают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844" y="1642900"/>
            <a:ext cx="145575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воздуха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легче, поэтому он поднимается вверх и занимает место наверху атмосферы. Именно это движение помогает образовываться облакам и усиливает перемешивание воздуха.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масс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тёплых и холодных масс возникает фронт. На его границе воздух движется особенно активно, поэтому здесь чаще появляются облака, дождь или снег.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опускается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плотнее и тяжелее, поэтому он опускается вниз. Когда он приходит на смену тёплому воздуху, погода часто становится более прохладной и ясной.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и ночной бриз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 днём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прогревается быстрее моря, и воздух над берегом начинает подниматься. Более прохладный воздух с воды движется к суше, создавая дневной бриз.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суша быстро остывает, а вода остаётся относительно тёплой. Теперь воздух меняет направление: поток идёт с берега в сторону моря.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 — это местная циркуляция воздуха, зависящая от разницы нагрева суши и воды. Он хорошо заметен на побережьях и помогает объяснить, как работает температура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суша нагревается сильнее океана, и воздух начинает двигаться с моря на материк. Вместе с ним приходят влага, облака и часто обильные дожди.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муссон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 зимой суша остывает быстрее, чем океан. Направление ветра меняется, и на континент поступает более сухой и холодный воздух.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происходит сезонная смена ветров, связанная с различием нагрева океана и суши. Муссоны особенно важны для климата южной и восточной Азии.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муссон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ветры в действии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Фён за горным хребтом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наветренной стороне гор воздух поднимается, остывает и теряет влагу. За хребтом он опускается, становится теплее и суше. Такой ветер называют фёном, и он может быстро менять ощущение погоды в долине.
</a:t>
            </a:r>
            <a:endParaRPr lang="en-US" sz="1074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подъём по склону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солнечные склоны прогреваются быстрее, и воздух над ними начинает подниматься вверх. По склону формируется анабатический ветер, который помогает воздуху стекать в более тёплые слои над вершинами и перевалами.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спуск холодного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камни и почва быстро теряют тепло, а воздух у поверхности становится холоднее и плотнее. Тогда он медленно стекает вниз по склону, образуя катабатический ветер, особенно заметный в ясную безветренную погоду.
</a:t>
            </a:r>
            <a:endParaRPr lang="en-US" sz="10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опасные ветры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ветер резко усиливает волны, поднимает брызги и делает движение по воде и суше опаснее. Для судов, мостов и прибрежных районов важны не только скорость, но и длительность ветра.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 приходит внезапно и за несколько минут заметно меняет условия на улице. Он опасен тем, что трудно заранее почувствовать его приближение, а порыв может быть намного сильнее среднего ветра.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 — это быстро вращающийся столб воздуха, который может проходить по узкой полосе и разрушать всё на пути. Особенно уязвимы лёгкие строения, деревья и линии электропередачи.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ветра часто возрастает из-за пыли, падающих веток и плохой видимости. Поэтому при сильном ветре важно заранее узнавать прогноз и соблюдать предупреждения.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метеорологии; стандартные наблюдения на метеостанциях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параметра описывают ветер в метеонаблюдениях.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ветра важны два параметра: скорость и направление. Именно они показывают, насколько быстро движется воздух и откуда приходит поток.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 помогает связать цифры с наблюдаемыми эффектами: по ней легко понять, насколько ветер заметен без приборов.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балл по шкале Бофорта, тем заметнее последствия ветра: от движения листьев до сильного волнения моря и повреждений.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Бофорта; справочные значения скорости ветра в м/с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 шкала Бофорта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приборы для ветра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 нужен для измерения скорости потока воздуха. Чашечки или лопасти вращаются под действием ветра, а прибор по числу оборотов определяет, насколько он сильный.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 показывает направление ветра. Он поворачивается свободно и разворачивается так, чтобы поток воздуха был виден по положению стрелки или хвоста.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приборы дают более точную картину погоды. По их данным метеорологи и пилоты оценивают условия для работы, посадки и безопасного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и средний ветер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ветер показывает общую картину за несколько минут и помогает понять, насколько ветреный день в целом. Но он не всегда отражает краткие и резкие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усиления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возникают ненадолго, но именно они могут быть самыми опасными. Они раскачивают деревья, резко усиливают нагрузку на конструкции и затрудняют управление транспортом.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 прогнозе важно смотреть не только на одно число. Для безопасности особенно значимы предупреждения о порывистом ветре, даже если средняя скорость невысока.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ветер связан с погодой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нагрев, давление и воздушные массы меняют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 лёгких растений: одуванчика, клёна, злаков. Так растения расселяются на новые участки, где им легче закрепиться и прорасти.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Просушивание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ветер ускоряет высыхание листьев, травы и почвы. Это помогает растениям избавиться от лишней влаги, но при сильном ветре может усиливать испарение.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используют ветер для переноса пыльцы. Благодаря этому опыление происходит на расстоянии, а не только вблизи цветка, как у насекомоопыляемых видов.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реагируют на ветер: птицы выбирают защищённые маршруты, насекомые прячутся, а морские обитатели уходят в более спокойные участки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жизни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Паруса используют силу ветра для движения судов, а ветряные турбины превращают её в электричество. Это делает ветер важным природным ресурсом в транспорте и энергетике.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авиации и морского транспорта сильный ветер — фактор риска. Он меняет траекторию, усложняет посадку, усиливает качку и требует точного прогноза погоды.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Вентиляция и проветривание работают лучше, когда есть движение воздуха. Ветер помогает обновлять воздух в помещениях, но при этом может приносить пыль, холод и шум.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порывы ветра могут ломать ветки, срывать лёгкие предметы и осложнять переход через дорогу. Поэтому при непогоде важно выбирать безопасный маршрут и соблюдать осторожность.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Самодельный флюгер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показывает, как поток воздуха заставляет самодельный флюгер поворачиваться.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ветер можно объяснить точно: он связан с разностью давления, нагревом Солнцем и вращением Земли. По скорости и направлению мы понимаем погоду, а по прогнозу — как действовать безопасно.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Ветер: понятно и интересно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2026-07-26T19:16:30Z</dcterms:created>
  <dcterms:modified xsi:type="dcterms:W3CDTF">2026-07-26T19:16:30Z</dcterms:modified>
</cp:coreProperties>
</file>