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формирования, поддержавшие большевиков в Гражданскую войну 1917–1922 гг.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1917 года казаки были военной опорой империи с привилегиями. Революция разделила их на белых и красных, меняя структуру власти и социальный строй.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красных казаков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раскол казаков отражал разделение между сторонниками большевиков и традиционалистами, что стало фактором формирования красных формирований.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обещала казачеству социальную справедливость и земельные реформы, привлекая часть казаков к поддержке революции.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политика белых против казачества вызвала ответную реакцию и переход части казаков на сторону красных.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 после революции и необходимость защиты семей от опасностей войны подпитывали участие казаков в красных формированиях.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красных казаков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структура красных казаков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красноказачьих отрядов на базе бывших имперских казачьих подразделений с сохранением самоуправления.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казачьих полков и дивизий в составе Красной Армии, объединяющих боевые и резервные силы.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структуры, включение кавалерии и вспомогательных частей для мобильных операций в южных регионах.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передано опытным офицерам, лояльным большевикам, что повысило эффективность боевых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Дона доминировал по численности красных казаков — до 30% казачества в 1919 году сражались за Советскую власть, обеспечивая стратегический плацдарм на юге России.
</a:t>
            </a:r>
            <a:endParaRPr lang="en-US" sz="957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Эпицентр красноказачьих формирований
</a:t>
            </a:r>
            <a:endParaRPr lang="en-US" sz="1132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Кубани около 15% казаков вошли в ряды красных, несмотря на сильное белое движение. Здесь формировались полки с акцентом на оборонительные операции.
</a:t>
            </a:r>
            <a:endParaRPr lang="en-US" sz="971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Кубань: Отношение и участие казаков
</a:t>
            </a:r>
            <a:endParaRPr lang="en-US" sz="1207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Тереке примерно 8% казаков поддерживали красных, что способствовало контролю над важным регионом и защите южных фронтов от белых сил.
</a:t>
            </a:r>
            <a:endParaRPr lang="en-US" sz="971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Терек: Скромная, но важная поддержка
</a:t>
            </a:r>
            <a:endParaRPr lang="en-US" sz="1176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Уральском регионе лишь 6% казаков приняли сторону большевиков, отражая преимущественно традиционные настроения казачьего сословия региона.
</a:t>
            </a:r>
            <a:endParaRPr lang="en-US" sz="971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Малая доля активных казацких красных
</a:t>
            </a:r>
            <a:endParaRPr lang="en-US" sz="1132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поддержки красных казаков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Красной Армии, 1920 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участия казаков в Красной Армии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поддержка красных была в 1919 году, после чего наблюдалось сокращение численности казаков в рядах Красной армии.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участии красных казаков отражали уникальные социально-политические условия каждого казачьего округа.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успешно обороняли Царицын в 1918 году, сыграв значимую роль в удержании города от белых войск.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сражениях за Воронеж казаки применяли мобильную тактику и патрулирование, обеспечивая контроль над стратегическими районами.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 Екатеринодар в 1920 году, инициированное красными казаками, привело к захвату важного центра на Кубани и укреплению советской власти.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Гражданской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412" y="1497250"/>
            <a:ext cx="3474326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красными и белыми казаками по целям, методам, идеологии, лидерам и форме одежды.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в целях и методах отражало идеологический раскол, что усиливало внутреннюю борьбу между казачьими группами.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Гражданской войне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красные и белые казаки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продразвёрстке помогало обеспечивать продовольствием советские армии и население.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контролировали железнодорожные магистрали, поддерживая логистику и коммуникации фронтов.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боролись с антисоветскими восстаниями, укрепляя советскую власть в казачьих регионах.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 агитацию среди крестьянства, способствуя формированию советского мировоззрения.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красных казаков в укрепление режима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сыграли ключевую роль при форсировании Днепра, обеспечивая успешное наступление Красной Армии.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боях за Донбасс их мобильные кавалерийские действия сдерживали противника и обеспечивали продвижение фронта.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Крымской кампании 1920 года проявили гибкость и манёвренность, способствуя победе над белыми войсками.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красных казаков в решающих сражениях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выбрали яркую символику, включая красные петлицы и знамёна, что подчёркивало их принадлежность к революционному движению и демонстрировало верность идеалам социализма.
</a:t>
            </a:r>
            <a:endParaRPr lang="en-US" sz="1291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борьба сопровождалась агитацией: лозунги красных казаков акцентировали поддержку рабоче-крестьянского государства и противостояние «белой» контрреволюции.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литературе, особенно в повести Фёдора Крюкова «Красные казаки», отражались ценности равенства, дисциплины и солидарности, формируя привлекательный образ нового казака.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красных казаков распространялась через плакаты, агитационные листовки и выступления, что усиливало мотивацию и поддерживало боевой дух среди союзников.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борьба: символика и пропаганда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1922–1925 гг.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красных казаков в регулярные части РККА, участие в формировании новых военных структур и адаптация к новым государственным порядкам.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репрессивных кампаний: коллективизация, ликвидация казачьих автономий, массовые депортации и расстрелы, серьёзно повлиявшие на судьбы казачьих ветеранов.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– 1940-е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бывшие командиры красных казаков участвовали в развитии советского сельского хозяйства на юге России и в подготовке кадров для Красной Армии.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судьба красных казаков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содействовали ликвидации сословных и земельных привилегий, что обеспечило равенство перед советской властью и поддержало аграрные реформы в казачьих областях.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активное участие в создании новых органов управления способствовало укреплению советской системы в Донской, Кубанской и Терской областях, повышая легитимность власти.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играли важную роль в политической агитации среди населения, вовлекая крестьян и рабочих в строительство социалистического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советскую государственность и регионы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 и героические подвиги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Будённый возглавил 1-ю Конную армию, сыгравшую ключевую роль в ликвидации белого сопротивления в южных регионах России. Его личное мужество и стратегическое мастерство отмечены историками.
</a:t>
            </a:r>
            <a:endParaRPr lang="en-US" sz="665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Будённый — легендарный командир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Уборевич отличился во многих сражениях, проявляя смелость и инициативу. Его подвиги вдохновляли бойцов красных казаков и укрепляли позиции советской власти на юге страны.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Уборевич — герой боевых операций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Миронов прославился строгим соблюдением революционной дисциплины и успешным командованием кавалерийскими подразделениями, что помогало поддерживать порядок и боеспособность отрядов.
</a:t>
            </a:r>
            <a:endParaRPr lang="en-US" sz="665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Миронов — символ дисциплины и преданности
</a:t>
            </a:r>
            <a:endParaRPr lang="en-US" sz="7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гг. красные казаки применялись в разведке и кавалерийских рейдах на окраинах СССР для борьбы с вооружённым сопротивлением и охраны границ.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казаков использовался при подавлении крестьянских восстаний и бандитизма, обеспечивая стабильность и укрепление советской власти в сложных регионах.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боевых задач, казаки участвовали в патрулировании и поддержании порядка в новых советских хозяйствах, способствуя развитию сельского хозяйства.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в межвоенный период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декозакизации в 1930-е годы привела к ликвидации казачьих автономий и полному запрету традиционных воинских формирований казаков.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депортации и разоружение казачьих общин существенно сократили численность казачества и разрушили его социальные структуры.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казачьих воинских подразделений ослабило их историческую роль и привело к утрате традиционной идентичности и культурных практик.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политики стало отчуждение казачьих сообществ и длительный разрыв с прежними военными и социальными традициями.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Декозакизация и её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 кинематографическое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кино 1930–1950-х гг. красные казаки изображались как герои-строители нового общества, воплощающие революционный дух и идеалы социализма. Это формировало позитивный культурный образ.
</a:t>
            </a:r>
            <a:endParaRPr lang="en-US" sz="1793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массовое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символика и форма красных казаков стали узнаваемыми элементами массовой культуры, укрепляя представления о лояльности советской власти и революционных героях в общественном сознании.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красного казака в советской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красных казаков продолжали службу в кавалерийских формированиях Красной Армии, использовали традиционные навыки мобильной борьбы и разведки в ходе Великой Отечественной войны.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участвовали в ключевых сражениях — от битвы за Сталинград до штурма Берлина — демонстрируя боевую выучку и стратегическую гибкость.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был востребован для выполнения сложных задач, включая десантные операции, разведывательные рейды и обеспечение связи на фронте.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Наследники красных казаков в ВОВ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историки изучают красных казаков как яркий пример социальной адаптации и трансформации классовой структуры в годы формирования Советской власти.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казачьих станицах и музеях Южной России регулярно проходят памятные мероприятия и выставки, поддерживающие региональную традицию и историческую память о красных казаках.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красных казаках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сыграли ключевую роль в формировании советской власти в казачьих регионах, трансформируя традиции и влияя на национальную политику. Их наследие остаётся важным объектом исследований и региональной идентичности.
</a:t>
            </a:r>
            <a:endParaRPr lang="en-US" sz="1712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казаки: наследие и исторический смысл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2026-05-11T07:05:05Z</dcterms:created>
  <dcterms:modified xsi:type="dcterms:W3CDTF">2026-05-11T07:05:05Z</dcterms:modified>
</cp:coreProperties>
</file>