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кончилось и что начинается в литературе рубежа веков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старой эпохи и рождение нового художественного языка.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 эпох: как меняется литературное мышление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XIX–XX веков литература перестаёт доверять привычным формам. Исторические потрясения, научные открытия и ускорение жизни заставляют искать новые способы говорить о человеке, времени и смысле.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завершилось в классической литературной модели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Главенство реализма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долго считался основной формой художественного познания, но к концу XIX века его возможности уже воспринимались как недостаточные для передачи сложного внутреннего опыта человека.
</a:t>
            </a:r>
            <a:endParaRPr lang="en-US" sz="918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Цельный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фабулы и ясная причинно-следственная связь перестают быть обязательными. Литература всё чаще допускает разрывы, отступления, недосказанность и композиционную неоднородность.
</a:t>
            </a:r>
            <a:endParaRPr lang="en-US" sz="918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больше не получает готового вывода от автора. Текст становится многозначным, а значение произведения зависит не только от событий, но и от интерпретации.
</a:t>
            </a:r>
            <a:endParaRPr lang="en-US" sz="964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от старых идеалов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литературы конца века характерны сомнение, тревога и недоверие к прежним представлениям о прогрессе. В центре внимания оказывается противоречивая, уязвимая личность.
</a:t>
            </a:r>
            <a:endParaRPr lang="en-US" sz="91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Сосуществование направлений показывает, что новая эпоха складывалась постепенно, а не через мгновенный разрыв.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литературных направлений на рубеже XIX–XX веков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выходит на первый план раньше других, затем усиливаются акмеизм и футуризм; реализм сохраняется, но утрачивает монополию.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истории русской литературы конца XIX — начала XX века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Символизм: начало нового языка литературы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Символисты видели за видимой реальностью иной, более глубокий уровень бытия. Образ в их поэзии не объясняет, а намекает и ведёт читателя к многозначному толкованию.
</a:t>
            </a:r>
            <a:endParaRPr lang="en-US" sz="756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стиха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символизма особенно важны ритм, звук и интонация. Стих становится близок музыке: он не только сообщает мысль, но и создаёт настроение, атмосферу и внутреннее напряжение.
</a:t>
            </a:r>
            <a:endParaRPr lang="en-US" sz="756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как знак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предметы и явления у символистов часто приобретают значение знаков. Город, туман, свеча, ночь или окно начинают работать как образы духовного поиска и тревожного ожидания.
</a:t>
            </a:r>
            <a:endParaRPr lang="en-US" sz="756" dirty="0"/>
          </a:p>
        </p:txBody>
      </p:sp>
      <p:sp>
        <p:nvSpPr>
          <p:cNvPr id="13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имена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символизм связан с Валерием Брюсовым, Константином Бальмонтом, Андреем Белым, Александром Блоком и Фёдором Сологубом, которые по-разному раскрыли возможности этого направления.
</a:t>
            </a:r>
            <a:endParaRPr lang="en-US" sz="75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меняются художественные задачи и способы изображения человека.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и модернизм: что сохраняется, а что меняется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не отменяет реализм полностью, а расширяет его возможности: меняются фокус, форма и способ смыслообразования.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литературы XIX–XX веков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начинается в поэтике XX века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67850" y="1570925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стих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 проза освобождаются от привычной плавности и строгой формы. Авторы всё чаще используют свободный ритм, неожиданные интонации и необычную организацию текста.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67850" y="22335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монолог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 внимания входит сознание героя. Литература показывает не только поступки, но и поток мыслей, сомнений, воспоминаний, обрывков впечатлений и ассоциаций.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967850" y="28961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Монтаж и фрагмент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строятся из коротких эпизодов, резких переходов и смысловых контрастов. Такая форма помогает передать распад цельной картины мира и сложность современного опыта.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67850" y="35587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становится более насыщенным и многослойным. Одна деталь может соединять личное, историческое и философское значения, поэтому чтение требует внимательности и интерпретации.
</a:t>
            </a:r>
            <a:endParaRPr lang="en-US" sz="842" dirty="0"/>
          </a:p>
        </p:txBody>
      </p:sp>
      <p:sp>
        <p:nvSpPr>
          <p:cNvPr id="14" name="Text 6"/>
          <p:cNvSpPr txBox="1"/>
          <p:nvPr/>
        </p:nvSpPr>
        <p:spPr>
          <a:xfrm>
            <a:off x="967850" y="42213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тема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XX века исследует не только человека, но и сам способ высказывания. Текст начинает размышлять о памяти, времени, восприятии и возможностях слова.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классического романа к модернистскому тексту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постепенную смену художественной модели в литературе начала XX века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герой: человек в состоянии внутреннего кризиса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опоры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начала XX века часто живёт в мире, где привычные ориентиры больше не работают. Он сомневается в себе, в обществе и в возможности найти устойчивый смысл.
</a:t>
            </a:r>
            <a:endParaRPr lang="en-US" sz="917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персонаж нередко оказывается оторван от людей и не чувствует подлинной близости. Одиночество становится не внешней, а глубокой внутренней характеристикой его существования.
</a:t>
            </a:r>
            <a:endParaRPr lang="en-US" sz="917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Духовный поиск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темой становится поиск истины, веры, личной свободы и нравственной позиции. Герой не просто действует, а пытается понять, кто он и зачем живёт.
</a:t>
            </a:r>
            <a:endParaRPr lang="en-US" sz="917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всё чаще показывает несоответствие между идеалом и реальностью. Этот разлад делает персонажа сложным и психологически убедительным, а его судьбу — открытой для размышления.
</a:t>
            </a:r>
            <a:endParaRPr lang="en-US" sz="8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литература часто соединяет личный опыт с историческими потрясениями и вопросами памяти.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усиливаются в литературе XX века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стоит внутренний кризис человека; затем усиливаются историческая память и нравственный выбор, особенно после войн и социальных переломов.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ведущих тем литературы XX века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кончилось после 1917 года и почему это важно для литературы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пространство распалось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1917 года оборвала цельность литературной жизни Серебряного века: общие журналы, кружки и эстетические ориентиры распались, а писатели оказались по разные стороны новых границ и идеологий.
</a:t>
            </a:r>
            <a:endParaRPr lang="en-US" sz="1148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Судьбы разошлись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авторы уехали в эмиграцию, другие остались и пытались писать в изменившейся стране, третьи замолчали или были уничтожены репрессиями. Литературная биография стала зависеть не только от таланта, но и от исторического выбора.
</a:t>
            </a:r>
            <a:endParaRPr lang="en-US" sz="1044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изменила читение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система контроля ограничила темы, язык и способы публикации. Многие тексты существовали в рукописях, в узком кругу читателей или были возвращены лишь значительно позже, уже в другом историческом контексте.
</a:t>
            </a:r>
            <a:endParaRPr lang="en-US" sz="1044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стало риском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всё чаще воспринималась как свидетельство времени и форма нравственного сопротивления. В этих условиях особенно остро встали вопросы правды, личной ответственности и права на независимую мысль.
</a:t>
            </a:r>
            <a:endParaRPr lang="en-US" sz="108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7904" y="1846057"/>
            <a:ext cx="488259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по-разному сложились судьбы ключевых авторов после революции и в советскую эпоху.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Судьбы литераторов Серебряного века: разные пути одной эпохи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биографии подтверждают: завершение эпохи не уничтожило её художественный опыт, а распределило его между эмиграцией, внутренним сопротивлением и официальной культурой.
</a:t>
            </a:r>
            <a:endParaRPr lang="en-US" sz="891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история России XX века; биографии авторов Серебряного века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начинается в литературе советского времени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центр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1920–1930-е годы литература всё теснее связывается с государством и идеологией. Писатель оказывается не только автором, но и участником системы, где публикация зависит от официального допуска.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канона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реализм становится ведущим методом официальной словесности. В центре оказываются труд, коллектив, вера в историческое будущее и образ героя, который должен служить примером читателю.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официальной литературой продолжают существовать внутренне независимые авторы, эмигрантская проза и поэзия, а также тексты, рассчитанные на узкий круг и не предназначенные для открытой печати.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Неоднородность века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литературная система не была единой и бесконфликтной. Она сочетала мощный официальный канон с вынужденным молчанием, скрытыми архивами и постоянным напряжением между словом и властью.
</a:t>
            </a:r>
            <a:endParaRPr lang="en-US" sz="9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проза часто соединяет несколько временных слоёв в одном эпизоде, поэтому читатель воспринимает не только событие, но и его отзвук в памяти, речи и восприятии героя.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образ времени в литературе XX века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уходит литература от реализма, тем заметнее время превращается из фона в смысловой механизм текста.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поэтики литературы XX века; историко-литературный анализ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литературы от цензуры к многоголосию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историко-литературного перехода от контроля к открытому плюрализму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начинается в литературе конца XX — начала XXI века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эстетик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культурном поле сосуществуют реализм, постмодернизм, неоавангард, документальная проза и автофикшн. Литература больше не движется по единственной линии развития, а раскрывается как система разных стратегий.
</a:t>
            </a:r>
            <a:endParaRPr lang="en-US" sz="672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теряет монополию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уже не воспринимается как единственный носитель истины. Текст часто строится так, чтобы читатель сам сопоставлял версии, замечал паузы, ироничные сдвиги и скрытые смыслы.
</a:t>
            </a:r>
            <a:endParaRPr lang="en-US" sz="756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влияет на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Сетевая публикация, электронная книга и короткий формат меняют ритм чтения и способы распространения текста. Литература всё чаще взаимодействует с экранной культурой и межмедийными формами.
</a:t>
            </a:r>
            <a:endParaRPr lang="en-US" sz="741" dirty="0"/>
          </a:p>
        </p:txBody>
      </p:sp>
      <p:sp>
        <p:nvSpPr>
          <p:cNvPr id="13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новая свобода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текст свободно соединяет документ, личную память, вымысел и комментарий к реальности. Это делает литературу более открытой, но одновременно требует от читателя большей внимательности.
</a:t>
            </a:r>
            <a:endParaRPr lang="en-US" sz="73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новыми форматами сохраняется интерес к сильному сюжету, узнаваемому голосу автора и текстам, которые легко обсуждать в учебной и читательской среде.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литературные формы становятся особенно заметными сегодня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литература расширяется за счёт смешения жанров, цифровых каналов и личного опыта, а не за счёт одной доминирующей формы.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современных литературных практик и читательских форм, 2020-е годы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0187" y="1940958"/>
            <a:ext cx="20115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54536"/>
            <a:ext cx="273600" cy="21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42376"/>
            <a:ext cx="273600" cy="24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риски сопровождают новое литературное пространство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форматы и постоянные уведомления приучают читать фрагментарно. Из-за этого длинный текст требует большего усилия, а глубокое погружение в книгу становится редкой практикой.
</a:t>
            </a:r>
            <a:endParaRPr lang="en-US" sz="854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Экранная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всё чаще подстраивается под ритм экрана: быстрое пролистывание, выборочные цитаты и поверхностное знакомство с текстом вытесняют последовательное вдумчивое чтение и анализ.
</a:t>
            </a:r>
            <a:endParaRPr lang="en-US" sz="867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Информационный шум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Избыточный поток новостей, мнений и пересказов мешает отличать значимый текст от случайного. В результате снижается устойчивость культурной памяти и исчезает привычка к точной аргументации.
</a:t>
            </a:r>
            <a:endParaRPr lang="en-US" sz="854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 каноном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классика воспринимается только как школьная обязанность, теряется связь между прошлым и настоящим. Тогда литература перестаёт быть разговором о человеке и превращается в список произведений.
</a:t>
            </a:r>
            <a:endParaRPr lang="en-US" sz="85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ценности переходят из одной эпохи в другую и помогают литературе оставаться живым опытом.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сохранить при смене литературных эпох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не отменяют старые ценности: они переосмысливают их и делают актуальными для другого исторического опыта.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классика и литература XX века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 литературе заканчивается одна норма и начинается свобода выбора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рубежа эпох показывает, что смена канона не уничтожает художественную традицию, а открывает новые способы говорить о человеке, времени и истории. Именно в этом — её непрерывная сила.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2026-05-27T11:42:52Z</dcterms:created>
  <dcterms:modified xsi:type="dcterms:W3CDTF">2026-05-27T11:42:52Z</dcterms:modified>
</cp:coreProperties>
</file>