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25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Америка: материк природных контрастов и хозяйственных связей
</a:t>
            </a:r>
            <a:endParaRPr lang="en-US" sz="3425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контрастов природы, экономики и культурных связей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Северной Америки: от Арктики до тропиков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 простирается от арктических широт до тропиков, поэтому здесь соседствуют разные природные зоны, климатические пояса и типы хозяйства. Её положение между тремя океанами и близость к Азии и Южной Америке усиливают транспортное и экономическое значение материка.
</a:t>
            </a:r>
            <a:endParaRPr lang="en-US" sz="1635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6278" y="-8450"/>
            <a:ext cx="368684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9150" y="360000"/>
            <a:ext cx="4952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материка: горы, равнины и древние платформы
</a:t>
            </a:r>
            <a:endParaRPr lang="en-US" sz="2428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94225" y="17576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материка занимает мощная Кордильерская система. Её хребты формируют высокие и сейсмически активные области, где сочетаются горы, плато и межгорные котловины, влияющие на расселение и транспорт.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884750" y="14978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Кордильеры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94225" y="26033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востоке протянулись Аппалачи — более древние и сглаженные горы. Их меньшие высоты и мягкие формы рельефа отражают длительное разрушение пород и более спокойную тектоническую историю.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884750" y="23435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восток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94225" y="34490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часть материка занята Великими равнинами и Центральными низменностями. Эти пространства удобны для земледелия, строительства дорог и размещения крупных хозяйственных районов.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884750" y="31892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Равнинное ядро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94225" y="42947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облик рельефа во многом связан с ледниковой обработкой и деятельностью внутренних вод. Именно они сформировали озёрные котловины, широкие долины и сглаженные поверхности северных районов.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884750" y="40349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Ледниковое наследие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пояса Северной Америки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Широтная протяжённость материка создаёт резкую смену природных условий — от льдов на севере до влажных тропиков на юге.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климатическим поясам по физической карте Северной Америки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территории лежит в умеренных широтах, а океаны и Кордильеры заметно смягчают или усиливают климатические различия.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2296477"/>
            <a:ext cx="3765900" cy="13734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государства Северной Америки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три ведущие страны материка и их ключевые географические признаки.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выделяются экономическим масштабом, Канада — территорией и ресурсами, а Мексика — населением и выгодным положением между двумя культурными зонами.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данные по странам Северной Америки
</a:t>
            </a:r>
            <a:endParaRPr lang="en-US" sz="113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8396" y="1472075"/>
            <a:ext cx="2715008" cy="338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США: крупнейший центр экономики и научно-технического развития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3850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Нью-Йорк и другие крупнейшие агломерации формируют мощный финансово-деловой пояс страны. Здесь сосредоточены биржи, штаб-квартиры корпораций и значительная часть международных управленческих решений.
</a:t>
            </a:r>
            <a:endParaRPr lang="en-US" sz="927" dirty="0"/>
          </a:p>
        </p:txBody>
      </p:sp>
      <p:sp>
        <p:nvSpPr>
          <p:cNvPr id="12" name="Text 3"/>
          <p:cNvSpPr txBox="1"/>
          <p:nvPr/>
        </p:nvSpPr>
        <p:spPr>
          <a:xfrm>
            <a:off x="523850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Финансовое ядро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09213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университеты и исследовательские центры поддерживают высокий уровень инноваций. Научные разработки быстро переходят в промышленность, медицину, цифровые сервисы и новые технологии производства.
</a:t>
            </a:r>
            <a:endParaRPr lang="en-US" sz="925" dirty="0"/>
          </a:p>
        </p:txBody>
      </p:sp>
      <p:sp>
        <p:nvSpPr>
          <p:cNvPr id="14" name="Text 5"/>
          <p:cNvSpPr txBox="1"/>
          <p:nvPr/>
        </p:nvSpPr>
        <p:spPr>
          <a:xfrm>
            <a:off x="3409213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образование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35863" y="39277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сохраняют ведущие позиции в машиностроении, авиации, информационных технологиях и киноиндустрии. Это делает экономику диверсифицированной и устойчивой к изменениям спроса на мировом рынке.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35863" y="34084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мощь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3421238" y="39277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Лос-Анджелес, Чикаго, Хьюстон и Нью-Йорк входят в число крупнейших городских центров планеты. Их рост связан с транспортом, услугами, высокотехнологичными отраслями и международными потоками капитала.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3421238" y="34084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агломерации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800" y="1580263"/>
            <a:ext cx="3402300" cy="30966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Канада: богатство природных ресурсов и высокий уровень жизни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936525" y="2075667"/>
            <a:ext cx="2319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 располагает крупными запасами нефти, природного газа, урана, железных руд, леса и пресной воды. Это создаёт прочную основу для добывающей промышленности и экспорта сырья.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936525" y="1647617"/>
            <a:ext cx="1933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Ресурсная база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525948" y="2075667"/>
            <a:ext cx="2319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населения живёт у южной границы страны, где мягче климат, плотнее транспортная сеть и ближе рынки США. Здесь сосредоточены крупнейшие города и основные хозяйственные связи.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525948" y="1647617"/>
            <a:ext cx="1933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полоса расселения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6525948" y="3662333"/>
            <a:ext cx="2319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 известна высоким уровнем урбанизации, развитой системой социальной защиты и сравнительно высоким качеством жизни. Экономика страны опирается на промышленность, услуги и эффективное освоение природных ресурсов.
</a:t>
            </a:r>
            <a:endParaRPr lang="en-US" sz="986" dirty="0"/>
          </a:p>
        </p:txBody>
      </p:sp>
      <p:sp>
        <p:nvSpPr>
          <p:cNvPr id="16" name="Text 7"/>
          <p:cNvSpPr txBox="1"/>
          <p:nvPr/>
        </p:nvSpPr>
        <p:spPr>
          <a:xfrm>
            <a:off x="6525948" y="3234283"/>
            <a:ext cx="1933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модель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3936525" y="3662333"/>
            <a:ext cx="2319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Торонто, Монреаль, Ванкувер и Калгари выполняют функции деловых, транспортных и культурных узлов. Они отражают сочетание индустриального развития, миграционной привлекательности и высокого качества городской среды.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3936525" y="3234283"/>
            <a:ext cx="1933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центры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1817156"/>
            <a:ext cx="452400" cy="402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100" y="1837263"/>
            <a:ext cx="452400" cy="361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800" y="3539040"/>
            <a:ext cx="452400" cy="3619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5100" y="3539040"/>
            <a:ext cx="452400" cy="3619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Мексика: индустриализация, население и контрасты развития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3595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Автомобилестроение, электроника и нефтедобыча формируют важную часть экономики страны. Индустриальные районы связаны с мировыми цепочками поставок и ориентированы на экспорт.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07720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рост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84510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остаётся главным политическим, экономическим и культурным центром страны. Это один из крупнейших мегаполисов мира, где сосредоточены управленческие функции и значительная часть услуг.
</a:t>
            </a:r>
            <a:endParaRPr lang="en-US" sz="1107" dirty="0"/>
          </a:p>
        </p:txBody>
      </p:sp>
      <p:sp>
        <p:nvSpPr>
          <p:cNvPr id="16" name="Text 5"/>
          <p:cNvSpPr txBox="1"/>
          <p:nvPr/>
        </p:nvSpPr>
        <p:spPr>
          <a:xfrm>
            <a:off x="538635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Мехико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358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сосредоточено прежде всего в центральном нагорье, где расположены крупные города, транспортные узлы и наиболее благоприятные условия для жизни и работы.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0770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расселение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8451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индустриальными районами, сельской периферией и приграничными зонами с США создают заметный социально-экономический контраст и влияют на миграции внутри страны.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863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Территориальные контрасты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складываются хозяйственные связи в Северной Америке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ресурсы, производство, транспорт и торговые соглашения связывают страны материка в единую экономическую систему.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урбанизация стран материка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густые городские пояса тянутся вдоль Атлантического и Тихоокеанского побережий, а также в районе Великих озёр.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по данным ООН и национальных статистических служб, 2023–2024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резко превосходят соседей по численности населения, тогда как уровень урбанизации во всех трёх странах остаётся очень высоким.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7800" y="2545450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колонизации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Территорию Северной Америки населяли многочисленные коренные народы и цивилизации, создавшие разнообразные формы хозяйства, поселений и духовной культуры в арктических, лесных и степных регионах.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2513725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европейского освоения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XVI века началась колонизация материка, сопровождавшаяся конфликтами, болезнями, вытеснением коренного населения и активным переселением европейцев в новые колонии.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668300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новых государств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XVIII–XIX веках на материке складывались крупные многонациональные государства, а миграции, торговля и освоение внутренних территорий усиливали смешение культур и языков.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822875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наследие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коренные народы сохраняют влияние на топонимику, традиции и политическую жизнь отдельных регионов, а их исторический опыт остаётся важной частью идентичности Северной Америки.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народы и историческое наследие континента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природа стала ресурсной базой материка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Нефтяные пески Альберты и районы Мексиканского залива показывают, как природные богатства превращаются в основу промышленности и транспорта. Здесь особенно заметны карьеры, буровые установки и инфраструктура переработки, меняющая ландшафт и экономику целых районов.
</a:t>
            </a:r>
            <a:endParaRPr lang="en-US" sz="969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газ: энергия в движении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Канадские леса и огромные запасы пресной воды обеспечивают деревообработку, гидроэнергетику и коммунальные нужды городов. На таких территориях важны не только добыча, но и бережное управление природой, чтобы сохранить устойчивость хозяйства и экосистем.
</a:t>
            </a:r>
            <a:endParaRPr lang="en-US" sz="969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 вода: ресурсы повседневной экономики
</a:t>
            </a:r>
            <a:endParaRPr lang="en-US" sz="1162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Железная руда, медь, никель и уголь сделали Северную Америку одним из крупнейших горнодобывающих регионов мира. Открытые карьеры, металлургические центры и железнодорожные узлы наглядно демонстрируют связь богатых недр с развитием промышленности.
</a:t>
            </a:r>
            <a:endParaRPr lang="en-US" sz="969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Руды и промышленные ландшафты
</a:t>
            </a:r>
            <a:endParaRPr lang="en-US" sz="124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 Северной Америки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региона держится на услугах, промышленности и тесных внешних связях, а различия между странами заметны в специализации и технологическом уровне.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обобщающая схема по экономике США, Канады и Мексики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услуг указывает на высокую степень развития, тогда как промышленность и сельское хозяйство сохраняют важную роль в специализации стран региона.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6115" y="1345200"/>
            <a:ext cx="6231871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Северной Америки и их функции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крупнейшие города материка специализируются на разных видах хозяйственной деятельности и занимают важные узлы в глобальных связях.
</a:t>
            </a:r>
            <a:endParaRPr lang="en-US" sz="1534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крупнейшим городским агломерациям Северной Америки
</a:t>
            </a:r>
            <a:endParaRPr lang="en-US" sz="1131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распределены неравномерно: одни концентрируют финансы и услуги, другие — транспорт и промышленность, что усиливает специализацию пространства.
</a:t>
            </a:r>
            <a:endParaRPr lang="en-US" sz="148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6450" y="1456160"/>
            <a:ext cx="434400" cy="3475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2150" y="1412720"/>
            <a:ext cx="380100" cy="43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3550" y="1436854"/>
            <a:ext cx="434400" cy="386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11472" y="3239995"/>
            <a:ext cx="434400" cy="43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86750" y="3264129"/>
            <a:ext cx="434400" cy="3861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инфраструктура материка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358000" y="1914650"/>
            <a:ext cx="2671200" cy="12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Автомагистрали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шоссейных дорог связывает крупнейшие города, промышленные районы и пограничные переходы, обеспечивая быстрый обмен товарами и ежедневную мобильность населения.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36550" y="1914650"/>
            <a:ext cx="2671200" cy="12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Железнодорожный транспорт особенно важен для перевозки сырья, сельскохозяйственной продукции и контейнеров на большие расстояния между внутренними районами и портами.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15100" y="1914650"/>
            <a:ext cx="2671200" cy="12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 водные пути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озёра, река Св. Лаврентия и морские порты формируют крупный транспортный коридор, соединяющий индустриальные центры с Атлантикой и мировыми рынками.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1793022" y="3741925"/>
            <a:ext cx="2671200" cy="12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Трубопроводы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Трубопроводная сеть доставляет нефть и газ от районов добычи к перерабатывающим предприятиям, городам и экспортным терминалам, сокращая издержки перевозки.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668300" y="3741925"/>
            <a:ext cx="2671200" cy="12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Авиасвязи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аэропорты обеспечивают быстрые пассажирские и грузовые потоки, а также поддерживают деловые контакты внутри материка и за его пределами.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966"/>
            <a:ext cx="8428500" cy="19589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7800" y="360000"/>
            <a:ext cx="84285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опасности и экологические проблемы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357800" y="1722692"/>
            <a:ext cx="1497600" cy="10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Ураганы на атлантическом побережье и в районе Мексиканского залива, а также торнадо в центральных штатах США регулярно наносят ущерб городам, сельскому хозяйству и инфраструктуре.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357800" y="1253296"/>
            <a:ext cx="14976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Штормы и торнадо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2090453" y="1722692"/>
            <a:ext cx="1497600" cy="10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юго-западе материка дефицит влаги усиливает риск засух, а в Канаде и на западе США всё чаще возникают лесные пожары, угрожающие населённым пунктам и лесным массивам.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2090453" y="1253296"/>
            <a:ext cx="14976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Засухи и пожары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3823106" y="1722692"/>
            <a:ext cx="1497600" cy="10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речные бассейны подвержены наводнениям, а на севере последствия потепления проявляются в таянии арктических льдов и вечной мерзлоты, что меняет природные условия.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3823106" y="1253296"/>
            <a:ext cx="14976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Наводнения и таяние льда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5555760" y="1722692"/>
            <a:ext cx="1497600" cy="10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Мегаполисы сталкиваются с загрязнением воздуха, ростом потребления воды и давлением на экосистемы, особенно там, где промышленность и транспорт сосредоточены на небольшой территории.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5555760" y="1253296"/>
            <a:ext cx="14976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нагрузка
</a:t>
            </a:r>
            <a:endParaRPr lang="en-US" sz="1000" dirty="0"/>
          </a:p>
        </p:txBody>
      </p:sp>
      <p:sp>
        <p:nvSpPr>
          <p:cNvPr id="20" name="Text 10"/>
          <p:cNvSpPr txBox="1"/>
          <p:nvPr/>
        </p:nvSpPr>
        <p:spPr>
          <a:xfrm>
            <a:off x="7288413" y="1722692"/>
            <a:ext cx="1497600" cy="10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землепользование, добыча полезных ископаемых и сокращение природных территорий приводят к деградации почв и требуют более строгого экологического контроля.
</a:t>
            </a:r>
            <a:endParaRPr lang="en-US" sz="800" dirty="0"/>
          </a:p>
        </p:txBody>
      </p:sp>
      <p:sp>
        <p:nvSpPr>
          <p:cNvPr id="21" name="Text 11"/>
          <p:cNvSpPr txBox="1"/>
          <p:nvPr/>
        </p:nvSpPr>
        <p:spPr>
          <a:xfrm>
            <a:off x="7288413" y="1253296"/>
            <a:ext cx="14976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Деградация ресурсов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 уровне развития стран Северной Америки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высокой урбанизации страны заметно отличаются по доходам, качеству социальных услуг и технологической базе экономики.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схема на основе международных статистических оценок, 2023–2024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и Канада демонстрируют более высокий уровень развития, тогда как Мексика постепенно сокращает разрыв за счёт индустриализации и роста городов.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и формирование многонационального населения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направления переселений и их влияние на демографию, рынок труда и культурное разнообразие Северной Америки.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 в современном мире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9150" y="2874394"/>
            <a:ext cx="17169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США, Канада и Мексика образуют один из самых тесно связанных экономических регионов мира, где производственные цепочки, капитал и логистика работают как единая система.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79050" y="2252494"/>
            <a:ext cx="17169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центр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635125" y="2874394"/>
            <a:ext cx="17169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задаёт высокие стандарты в информационных технологиях, исследованиях, высшем образовании и инновациях, а его университеты и компании влияют на глобальную повестку.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2635025" y="2252494"/>
            <a:ext cx="17169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 наука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4794425" y="2874394"/>
            <a:ext cx="17169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Порты, магистрали, трубопроводы и авиационные узлы делают Северную Америку важнейшим участником международного обмена товарами, энергией и услугами.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794325" y="2252494"/>
            <a:ext cx="17169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торговля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6950400" y="2874394"/>
            <a:ext cx="17169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Кино, музыка, медиа и языковое разнообразие усиливают присутствие материка в повседневной жизни людей по всему миру, выходя далеко за пределы региона.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6950300" y="2252494"/>
            <a:ext cx="17169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влияние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Америка: разнообразие, связь и развитие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 объединяет контрасты природы, мощную экономику и богатое культурное наследие. Понимание её особенностей помогает увидеть, как ресурсы, люди и инфраструктура формируют современный мир.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2026-06-03T03:23:04Z</dcterms:created>
  <dcterms:modified xsi:type="dcterms:W3CDTF">2026-06-03T03:23:04Z</dcterms:modified>
</cp:coreProperties>
</file>