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Хлестаковщина как психологическая болезнь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Ложь, самообман и желание казаться значительнее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Гоголя показывает чиновничий мир и человеческие слабости. Образ Хлестакова стал нарицательным: так называют человека, который любит приукрашивать себя и легко входит в роль важной персоны.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«Ревизор»: сатира, которая не стареет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Хлестаков — бедный мелкий чиновник из Петербурга, который живёт случайно и не умеет выстраивать свою жизнь самостоятельно.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имеет настоящих заслуг, не отличается трудолюбием и быстро подстраивается под ситуацию, если это помогает ему выглядеть значительнее.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речь полна преувеличений, а поведение выдаёт неуверенность, внутреннюю пустоту и постоянное желание произвести впечатление.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Хлестаков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хлестаковщины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уверенность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Снаружи хлестаковщина выглядит как смелость, напор и уверенность в себе. Но за этим часто скрываются страх показаться обычным и зависимость от чужого внимания.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слабость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человек много говорит, старается выглядеть эффектно и держится так, будто уже добился успеха. Однако за яркой позой часто нет ни прочной личности, ни настоящих дел.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1865399"/>
            <a:ext cx="3832800" cy="183185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черты хлестаковщины и их проявления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Сводим основные признаки в короткую таблицу.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признаки связаны между собой: внешнее впечатление поддерживает ложь, а похвала усиливает самообман.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В. Гоголь, «Ревизор»; обобщение по образу Хлестакова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начинает оценивать себя не по поступкам, а по тому, какое впечатление он производит на других.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хлестаковщину называют психологической болезнью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ложь перестаёт казаться ложью: выдумка и правда смешиваются, и граница между ними размывается.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важное становится не честность, а восхищение окружающих, которое подкармливает тщеславие и зависимость от похвалы.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состояние мешает трезво смотреть на себя и разрушает ответственность, внутреннюю честность и доверие к человеку.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хлестаковщины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желание казаться лучше превращается в устойчивый самообман.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669" y="1162275"/>
            <a:ext cx="234413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73325" y="1168905"/>
            <a:ext cx="318300" cy="254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1381" y="1162275"/>
            <a:ext cx="301388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37725" y="1162275"/>
            <a:ext cx="267900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251050"/>
            <a:ext cx="87954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Хлестаков и чиновники в «Ревизоре»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3905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Городничий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испуган проверкой и сразу начинает подчиняться. Страх перед начальством заставляет его видеть важность там, где её на самом деле нет.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601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Чиновники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поддерживают общую растерянность и верят в высокий статус гостя. Их готовность угождать помогает обману выглядеть убедительно.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7297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Хлестаков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быстро чувствует слабость окружающих и охотно играет роль значительной личности. Чем больше ему верят, тем смелее становится ложь.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8993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Весь механизм держится на уважении к чину и внешним знакам власти. Там, где факты отступают перед страхом, обману легко вырасти.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у героя нет одной главной черты: его образ складывается из нескольких взаимосвязанных слабостей.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высокие показатели связаны с ложью и хвастовством, а значит, именно они сильнее всего поддерживают самообман.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Хлестакова в комедии Н. В. Гоголя «Ревизор»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болезни в поведении Хлестакова
</a:t>
            </a:r>
            <a:endParaRPr lang="en-US" sz="2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Хлестаковщина в современных ситуациях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похожее поведение видно там, где человек старается выглядеть успешнее, чем есть на самом деле. Особенно это заметно в социальных сетях и в разговорах о своих достижениях.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между красивой картинкой и реальной жизнью помогает понять суть явления: важнее не показная роль, а честные дела, которые можно проверить и увидеть.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Хлестаковщина начинается с желания казаться лучше, чем ты есть. Сначала это выглядит как безобидное преувеличение, но постепенно человек сам начинает верить в собственный вымысел.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ложь повторяется много раз, она заменяет реальность. Чужое восхищение становится важнее правды, а критическое отношение к себе ослабевает и почти исчезает.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хлестаковщина — не просто обман других, а внутреннее состояние: человек теряет опору в действительности и начинает жить в придуманном образе.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Самообман как центр явления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2377943"/>
            <a:ext cx="3832800" cy="12231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В. Гоголь, «Ревизор»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Показано, как страх, доверие к чину и внимание к внешности помогают Хлестакову казаться важным человеком.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Иллюзия держится не только на Хлестакове: её поддерживают страх, доверчивость и привычка судить по внешнему статусу.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поддерживает иллюзию в комедии
</a:t>
            </a:r>
            <a:endParaRPr lang="en-US" sz="2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Хлестаков смешон потому, что говорит слишком много, спешит произвести впечатление и легко придумывает то, чего не было. Его хвастовство выглядит нелепо и сразу заметно читателю.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431692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за смехом скрывается тревожная мысль: пустые слова могут казаться убедительными, если их произносят уверенно. Так обман начинает выглядеть почти как правда.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689083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показывает, что человек способен не только обманывать других, но и постепенно верить собственной выдумке. Это делает образ Хлестакова особенно опасным.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46475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предупреждает: общество часто доверяет не фактам, а громкому тону, внешней уверенности и мнимому авторитету, поэтому смешное быстро становится серьёзным.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1" name="Text 5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Комическое и тревожное в образе Хлестакова
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что внешняя эффектность не заменяет характера и поступков.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Настоящая личность опирается на дела и честность, а хлестаковский образ держится на показном впечатлении.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образу Хлестакова в комедии Н. В. Гоголя «Ревизор»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Реальная личность и хлестаковский образ: сравнение
</a:t>
            </a:r>
            <a:endParaRPr lang="en-US" sz="2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1836
</a:t>
            </a:r>
            <a:endParaRPr lang="en-US" sz="42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этого времени образ Хлестакова стал узнаваемым культурным примером пустого хвастовства и самообмана.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первой постановки «Ревизора», после которой имя героя прочно вошло в русский язык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В. Гоголь, «Ревизор»; первая постановка — 1836 год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хлестаковщину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построена по признакам поведения Хлестакова в комедии и их развитию в речи и поступках.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2805454"/>
            <a:ext cx="3650100" cy="20923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748704"/>
            <a:ext cx="3650100" cy="2092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76500" y="3407974"/>
            <a:ext cx="45426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постановка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жизни похожее поведение видно, когда человек старается выглядеть успешнее любой ценой. Он выбирает красивую позу, громкие заявления и блестящую картинку, но за ней может скрываться пустота и страх, что его настоящее лицо увидят слишком быстро.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176500" y="1345825"/>
            <a:ext cx="45426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маска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комедии Хлестаков легко примеряет роль важного человека. Его слова звучат громко, но за ними нет дела, поэтому образ строится на маске, а не на личности. Именно это и делает его сатирическим и узнаваемым для читателя.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Хлестаковщина в литературе и в жизни
</a:t>
            </a:r>
            <a:endParaRPr lang="en-US" sz="2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2169768"/>
            <a:ext cx="3832800" cy="12231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хлестаковщины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одно и то же поведение по-разному влияет на человека, общение и коллектив.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Хлестаковщина разрушает не только репутацию отдельного человека, но и нормальные отношения в группе, где ценятся честность и реальные результаты.
</a:t>
            </a:r>
            <a:endParaRPr lang="en-US" sz="1131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867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комедии Н. В. Гоголя «Ревизор» и теме хлестаковщины
</a:t>
            </a:r>
            <a:endParaRPr lang="en-US" sz="867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669" y="2770325"/>
            <a:ext cx="234413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8525" y="2770325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3200" y="523600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32800" y="523600"/>
            <a:ext cx="267900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74300" y="251050"/>
            <a:ext cx="41412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важна для подростков
</a:t>
            </a:r>
            <a:endParaRPr lang="en-US" sz="2100" dirty="0"/>
          </a:p>
        </p:txBody>
      </p:sp>
      <p:sp>
        <p:nvSpPr>
          <p:cNvPr id="12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357000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себя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подростковом возрасте особенно важно понять, какой ты на самом деле. Поэтому легко спутать настоящую уверенность с попыткой казаться лучше и значительнее, чем есть.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512975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быть замеченным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часто хотят, чтобы их услышали и оценили. Из-за этого громкие слова могут показаться более важными, чем спокойная и честная работа над собой.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91275" y="988725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Ценность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Хлестакова напоминает, что уважение вызывают не красивые обещания, а реальные дела. Честный труд и ответственность заметнее любой показной роли.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94400" y="988725"/>
            <a:ext cx="18450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самообмана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хлестаковщины помогает не попасть в ловушку чужого впечатления и не начать верить, что внешняя картинка важнее правды и внутренней опоры.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Хлестаковщина показывает, как самообман, тщеславие и жажда впечатления разрушают человека и отношения между людьми. Гоголь убеждает: правда и честность всегда важнее красивой, но пустой маски.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хлестаковщина как болезнь личности и общества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2026-05-22T19:52:57Z</dcterms:created>
  <dcterms:modified xsi:type="dcterms:W3CDTF">2026-05-22T19:52:57Z</dcterms:modified>
</cp:coreProperties>
</file>