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Север России: природа, ресурсы и жизнь людей
</a:t>
            </a:r>
            <a:endParaRPr lang="en-US" sz="2544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Север — суровый край лесов, морей и полезных ископаемых, где люди приспособились к условиям Севера.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и особенности региона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Север расположен в северной части европейской России и омывается Белым, Баренцевым и Карским морями. Здесь сменяют друг друга тундра, лесотундра и тайга, много рек, озёр и болот. Природа сильно различается от побережья к внутренним районам.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региона и крупнейшие центры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Север объединяет Мурманскую, Архангельскую и Вологодскую области, Республики Карелия и Коми, а также Ненецкий автономный округ. Условия жизни и хозяйство заметно меняются с широтой и удалённостью от морей.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крупнейшим городам региона относят Мурманск, Архангельск, Петрозаводск, Сыктывкар, Вологду, Северодвинск и Нарьян-Мар. Эти центры связаны с транспортом, портовой деятельностью и переработкой сырья.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размещено неравномерно: южные районы и промышленные города заселены гуще, чем северные территории. Там плотность населения ниже, а многие поселения существуют благодаря освоению ресурсов и связи по маршрутам снабжения.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Европейского Севера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преобладают тундра и лесотундра, а южнее распространяется тайга. Здесь длится холодная зима, короткое лето часто прохладное, а погода меняется быстро: ветер и резкие колебания температуры — обычное явление.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северных районах встречаются участки многолетней мерзлоты, из-за чего почвы и болота формируются иначе. Много рек, озёр и заболоченных пространств, а полярные явления наблюдаются на крайнем севере чаще, чем в средней полосе.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различия по территории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видно: ближе к морю зимы обычно мягче, а к внутренним районам лето становится теплее и дольше. Это связано с ветрами и переносом воздушных масс.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устойчивую закономерность: с севера к югу климат становится комфортнее, хотя характер погоды всё равно остаётся северным — ветреным и изменчивым.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Уточните точные многолетние значения в учебных атласах/Росгидромете для Мурманска, Архангельска, Сыктывкара и Вологды; здесь используются условные индексы для демонстрации тренда.
</a:t>
            </a:r>
            <a:endParaRPr lang="en-US" sz="91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4003" y="1406675"/>
            <a:ext cx="2290744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и их хозяйственная специализация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того, как города «встроены» в северную экономику: транспорт, порты и переработка сырья.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связь проста: чем ближе город к транспортным маршрутам и сырьевым базам, тем ярче его специализация. Северная экономика держится на цепочках «ресурс → доставка → переработка → продукция».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региональных справочников и Росстата.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15350"/>
            <a:ext cx="221100" cy="22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325" y="3329833"/>
            <a:ext cx="221100" cy="1965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82362" y="331500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02350" y="1637460"/>
            <a:ext cx="221100" cy="17688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373100" y="1612800"/>
            <a:ext cx="169650" cy="226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богатства Европейского Севера
</a:t>
            </a:r>
            <a:endParaRPr lang="en-US" sz="2807" dirty="0"/>
          </a:p>
        </p:txBody>
      </p:sp>
      <p:sp>
        <p:nvSpPr>
          <p:cNvPr id="15" name="Text 2"/>
          <p:cNvSpPr txBox="1"/>
          <p:nvPr/>
        </p:nvSpPr>
        <p:spPr>
          <a:xfrm>
            <a:off x="1287450" y="1481700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 и руды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75952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Европейском Севере добывают апатиты, железные руды, бокситы, а также встречаются крупные ресурсные объекты. Эти материалы используются в металлургии и химической промышленности.
</a:t>
            </a:r>
            <a:endParaRPr lang="en-US" sz="805" dirty="0"/>
          </a:p>
        </p:txBody>
      </p:sp>
      <p:sp>
        <p:nvSpPr>
          <p:cNvPr id="17" name="Text 4"/>
          <p:cNvSpPr txBox="1"/>
          <p:nvPr/>
        </p:nvSpPr>
        <p:spPr>
          <a:xfrm>
            <a:off x="1287450" y="3228600"/>
            <a:ext cx="29829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Рыбные ресурсы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Богатые рыбные ресурсы поддерживают рыболовство и выпуск рыбных продуктов. Морские порты и прибрежные инфраструктуры помогают быстро доставлять улов на переработку.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5401000" y="3228600"/>
            <a:ext cx="29829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ресурсы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лесные массивы обеспечивают древесину и сырьё для лесной промышленности. Отсюда развиваются заготовка, производство пиломатериалов и целлюлозно-бумажный сектор.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4029800" y="1481675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 и природный газ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350187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7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северу тяготеют месторождения нефти и природного газа, которые дают сырьё топливной отрасли. Развитие добычи поддерживает работу трубопроводов, портов и транспортных узлов.
</a:t>
            </a:r>
            <a:endParaRPr lang="en-US" sz="877" dirty="0"/>
          </a:p>
        </p:txBody>
      </p:sp>
      <p:sp>
        <p:nvSpPr>
          <p:cNvPr id="23" name="Text 10"/>
          <p:cNvSpPr txBox="1"/>
          <p:nvPr/>
        </p:nvSpPr>
        <p:spPr>
          <a:xfrm>
            <a:off x="6772150" y="1481700"/>
            <a:ext cx="1611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Никель и промышленные металлы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6244225" y="2073325"/>
            <a:ext cx="2139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известен ресурсами никеля и другими промышленными металлами. Их переработка важна для выпуска сплавов и изделий, а также для работы предприятий машиностроения.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природные ресурсы превращаются в продукцию
</a:t>
            </a:r>
            <a:endParaRPr lang="en-US" sz="2323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типичную цепочку: от месторождения или лесного массива — до готовых изделий, с ключевой ролью транспорта и портов.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морские пути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Мурманск остаётся ключевым незамерзающим портом России на Севере. Он работает как крупный «перевалочный пункт» для грузов и помогает поддерживать круглогодичную связь с морем.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Беломорско-Балтийский канал, северные железные дороги и морские линии связывают регион с центральной частью страны и соседними районами. По этим маршрутам перевозят сырьё, топливо и продовольствие.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Европейского Севера особенно важны вывоз ресурсов, доставка грузов в удалённые территории и развитие Северного морского пути. Транспорт, по сути, соединяет природные ресурсы с экономикой страны.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Резьба по дереву: узор вместо пустоты
</a:t>
            </a:r>
            <a:pPr algn="l" indent="0" marL="0">
              <a:lnSpc>
                <a:spcPct val="115000"/>
              </a:lnSpc>
              <a:buNone/>
            </a:pPr>
            <a:r>
              <a:rPr lang="en-US" sz="69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северных домах дерево становилось не только строительным материалом, но и холстом для орнамента. Резьба украшала фасады и внутренние детали, повторяя мотивы природы: волны, ветви, солярные знаки. Такие работы передавали мастерство от старших к молодым.
</a:t>
            </a:r>
            <a:endParaRPr lang="en-US" sz="1299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Поморские традиции и морской характер ремёсел
</a:t>
            </a:r>
            <a:pPr algn="l" indent="0" marL="0">
              <a:lnSpc>
                <a:spcPct val="115000"/>
              </a:lnSpc>
              <a:buNone/>
            </a:pPr>
            <a:r>
              <a:rPr lang="en-US" sz="65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поморов складывался особый «морской язык» труда: рыболовные навыки, способы обработки улова и забота о снастях. Рядом с практикой жила и художественная сторона — мотивы северных орнаментов, украшавшие предметы быта. Так культура сохраняла смысл и форму одновременно.
</a:t>
            </a:r>
            <a:endParaRPr lang="en-US" sz="1229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Береста, вышивка и северный костюм как дневник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63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бересты, вышивка и элементы народного костюма показывают, как люди использовали доступные материалы Севера. Орнаменты часто связывали с сезонностью и природными наблюдениями. В итоге ремёсла становились живой памятью о климате, лесах и долгой зиме.
</a:t>
            </a:r>
            <a:endParaRPr lang="en-US" sz="1195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промыслы и культура Севера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народы и традиционный образ жизни
</a:t>
            </a:r>
            <a:endParaRPr lang="en-US" sz="2555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23012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Европейском Севере живут саамы, коми, ненцы и карелы. Их традиционный уклад складывался веками и опирался на близость тундры и тайги, а также на сезонные изменения климата.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16894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народов основой были оленеводство и рыболовство, а также охота, сбор ягод и использование даров леса. Эти занятия помогали поддерживать семью и планировать заготовки на долгую зиму.
</a:t>
            </a:r>
            <a:endParaRPr lang="en-US" sz="1094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063965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играют родные языки, фольклор и национальная одежда. Узоры, покрой и материалы отражают опыт жизни в холоде и необходимость тепла, прочности и удобства в пути.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545650" y="3935708"/>
            <a:ext cx="6849000" cy="4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обычаи связывают людей с природными условиями Севера: благодарят за урожай, чтят традиции промыслов и передают знания старшего поколения. Так сохраняется культурная преемственность.
</a:t>
            </a:r>
            <a:endParaRPr lang="en-US" sz="109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региона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отраслей показывает, что «сырьевой» блок и переработка занимают наиболее заметное место, а транспорт и энергетика поддерживают работу предприятий и снабжение территорий.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специализация тесно связана с природными ресурсами и морскими/сухопутными связями. Там, где есть сырьё и пути вывоза, формируются основные направления занятости.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и справочные материалы по экономике Северо-Запада и Европейского Севера (качественная диаграмма без точных процентов).
</a:t>
            </a:r>
            <a:endParaRPr lang="en-US" sz="98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237" y="1611950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5425" y="1626783"/>
            <a:ext cx="221100" cy="196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650" y="3552633"/>
            <a:ext cx="221100" cy="1965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35425" y="3540350"/>
            <a:ext cx="221100" cy="221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1140900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Медленное восстановление природы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522850" y="212570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природа обновляется медленно: короткое лето, бедные почвы и суровый климат замедляют рост растений и восстановление нарушенных участков. Поэтому последствия вырубок и повреждений заметны надолго.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648775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 и нагрузка на реки и моря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037625" y="212570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создают сбросы предприятий и бытовые стоки, а также последствия добычи и переработки. Загрязнение вод ухудшает условия для рыбы, водных растений и птиц, нарушая природные связи.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1140900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Отходы и влияние промышленной добычи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22850" y="405155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добыча и работа предприятий приводят к образованию отходов и выбросам в атмосферу. Без контроля это усиливает деградацию ландшафтов и затрагивает тундровые экосистемы с их хрупкими почвами.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648775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Уязвимые тундровые экосистемы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5037625" y="405155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Тундровые системы легко повреждаются техникой и людьми: нарушается растительный покров, изменяется водный режим. Помогают заповедники и заказники, а также рациональное лесопользование и рыболовство.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522850" y="397250"/>
            <a:ext cx="7871700" cy="6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особенности и проблемы
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92206" y="1531950"/>
            <a:ext cx="2182487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и культурные объекты Европейского Севера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и краеведческие материалы (сводные сведения по объектам культурного наследия и природным территориям).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Объекты показывают, как в регионе сочетаются природные ландшафты, море и исторические памятники — от деревянного зодчества до крупных водных артерий.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Видно, что значимые места распределены по разным частям региона: от островов и морских бассейнов до внутренних водных путей и ландшафтов полуостровов.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22850" y="397250"/>
            <a:ext cx="5395500" cy="9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освоение Европейского Севера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034100" y="292887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морские маршруты поморов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Поморы и мореходы прокладывали торговые пути вдоль побережья. Развивались связи между северными городами и удалёнными районами, а также промыслы, связанные с морем.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932825" y="240152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Монастырские центры и опорные поселения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становились точками притяжения для торговли, ремёсел и накопления знаний. Они помогали организовывать жизнь в сложных природных условиях и укрепляли хозяйственные связи.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31863" y="1837550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Архангельск как «морское окно»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время Архангельск играл роль главного выхода к морю для России на Севере. Через него шли поставки и обмен товарами, развивались порты и мореплавание.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730613" y="103502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Арктики и рост северных городов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ускорились добыча соли и лесной промысел, развивались северные города и порты. Освоение Арктики поддерживало торговлю, морские перевозки и снабжение дальних территорий.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жизнь на Севере требует особой адаптации
</a:t>
            </a:r>
            <a:endParaRPr lang="en-US" sz="2396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цепочку приспособлений к холоду, ветрам и сезонным ограничениям светового дня.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Световой режим и сезонность в северных широтах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городах, как Мурманск и Архангельск, летом световой день заметно удлиняется: на севере возможны белые ночи и полярный день. Зимой свет крайне ограничен.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света напрямую влияют на расписание учёбы и работы, на графики транспорта и на повседневные привычки жителей. Потребуются планирование и более гибкий режим активности.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иллюстрация на основе общих закономерностей широтной сезонности (без привязки к точным часам для конкретных дат).
</a:t>
            </a:r>
            <a:endParaRPr lang="en-US" sz="98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 северные впечатления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Туристов привлекают Соловецкие острова, Кижи, Кольский полуостров, Кандалакша, побережье Белого моря и маршруты для наблюдения северного сияния. Даже короткие поездки дают сильные впечатления от моря и тишины Севера.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особенно хорош тем, что путешествие соединяет природу, историю и культуру: деревянные памятники, монастыри, музеи, морские пейзажи, озёра и водные маршруты. Так турист лучше понимает местный образ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Север обеспечивает страну сырьём и ресурсами: древесиной, рыбой и полезными ископаемыми. Эти материалы используются в промышленности и помогают поддерживать устойчивость производства внутри страны.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важен как транспортный узел. Морские пути дают выход к северным морям, а портовые и железнодорожные маршруты связывают удалённые территории с центральными районами России.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443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Север имеет значение для развития Арктики и морского судоходства: здесь формируются условия для регулярных перевозок и снабжения. Также учитываются задачи устойчивости северных рубежей.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973850" y="32992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сохраняется культурное наследие: памятники деревянного зодчества, островные комплексы и духовные центры. Их ценность усиливается благодаря тому, что история региона тесно связана с морем и промыслами.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22850" y="397250"/>
            <a:ext cx="78717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Европейского Севера для России
</a:t>
            </a:r>
            <a:endParaRPr lang="en-US" sz="284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Север: суровый регион с большими возможностями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Север объединяет богатую природу, полезные ископаемые, лесные ресурсы, морские пути, самобытную культуру и сложные климатические условия. Его значение для России определяется ресурсами, транспортом и бережным отношением к природе.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2026-05-13T03:37:23Z</dcterms:created>
  <dcterms:modified xsi:type="dcterms:W3CDTF">2026-05-13T03:37:23Z</dcterms:modified>
</cp:coreProperties>
</file>