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«Целый мир от красоты…»: как прекрасное раскрывается в литературе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красота помогает увидеть мир глубже и почувствовать человека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красоте на уроке литературы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уже можно замечать авторскую позицию, сравнивать героев и видеть, как красота природы, слова и поступков раскрывает внутренний мир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русской литературной традиции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словесности красота понимается шире внешней привлекательности: это гармония, ясность мысли и сила чувства, соединённые с нравственным смыслом.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Лермонтова, Тютчева, Блока и Есенина прекрасное часто связано с природой, Родиной, памятью и размышлением о человеческой судьбе.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тема красоты в литературе всегда ведёт к разговору о добре, совести, мечте и выборе, который делает человек в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образ в литературе не только радует глаз или слух, но и помогает понять правду жизни, настроение эпохи и характер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первый источник чувства прекрасного
</a:t>
            </a:r>
            <a:endParaRPr lang="en-US" sz="256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пробуждает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утро часто начинается с тихого света, свежего воздуха и движения, которое только намечается. В таких картинах чувствуется обновление, надежда и спокойствие. Пейзаж становится не фоном, а живым состоянием мира, которое передаётся читателю.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закат: красота в переменах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закат и морская даль показывают, что прекрасное бывает не только мягким и спокойным. Сильные краски, контраст света и тени, шум и ветер создают образ энергии, тревоги и величия природы. В таких строках особенно заметна сила художественного впечатления.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тишина, 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Снеговая тишина, первый весенний звук или прозрачный вечер вызывают ощущение чистоты и ожидания. У Фета, Тютчева и Есенина природа словно говорит с человеком своим языком. Именно поэтому пейзаж в литературе легко становится образом души и внутреннего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слова: как литература делает красоту видимой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не просто сообщает о красивом, а создаёт его в воображении читателя через точные и выразительные слова.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одна строка может вызвать сильный образ, а в прозе небольшая деталь сразу раскрывает атмосферу, характер героя и авторское отношение.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сравнения, метафоры и олицетворения помогают увидеть цвет, движение, звук и настроение так, как будто картина возникает прямо перед глазами.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чувство красоты в литературных впечатлениях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впечатление от красоты чаще возникает там, где образ связан с переживанием и движением.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поступки героев дают самый сильный эмоциональный отклик; слово и искусство помогают этому отклику закрепиться.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презентации по теме урока; распределение условное.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048352"/>
            <a:ext cx="4791900" cy="10358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и внутренняя красота: сравнение признаков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внешние признаки заметны сразу, а внутренние раскрываются только в поведении и отношениях.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привлекает внимание, но именно внутренние качества определяют, как человека воспринимают и запоминают окружающие.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литературы, составлено по общим наблюдениям над героями произведений.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создают ощущение красоты через деталь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точный световой штрих делает стихотворный образ ясным и запоминающимся. Свет помогает почувствовать надежду, тишину или пробуждение природы без длинного описания.
</a:t>
            </a:r>
            <a:endParaRPr lang="en-US" sz="125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света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деталь — запах травы, тишина поля, едва слышный звук — делает картину живой. Читатель как будто входит в пространство стихотворения и слышит его настроение.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 тишина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Облако, снег, ветер или вода в движении передают смену состояния мира. Поэт показывает не только предмет, но и его настроение, поэтому образ становится объёмным.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природы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повторы и звукопись усиливают впечатление красоты. Стих звучит музыкально, а точные слова работают вместе, чтобы вызвать у читателя чувство гармонии.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портрет к пониманию героя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 важен не сам по себе, а как подсказка к образу героя. Взгляд, осанка и жест часто точнее описывают человека, чем перечисление его одежды.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внешность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красота героя нередко связана со скромностью, мужеством и добротой. Такой человек может выглядеть просто, но именно его достоинство делает образ сильным и запоминающимся.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раскрывает характер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приходит к пониманию красоты в тексте
</a:t>
            </a:r>
            <a:endParaRPr lang="en-US" sz="245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от первого впечатления перейти к смыслу образа.
</a:t>
            </a:r>
            <a:endParaRPr lang="en-US" sz="15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красивые строки и образы хорошо запоминаются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Рифма, повторы и созвучия создают музыкальность, а эмоция помогает связать строку с переживанием. То, что трогает, запоминается особенно надолго.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и ритм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сразу цепляет внимание: читатель видит цвет, слышит звук и чувствует настроение. Так текст становится не абстрактным, а почти осязаемым.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любимые строки становятся частью памяти: их вспоминают в похожих ситуациях, пересказывают и узнают в новых книгах. Так образ живёт дольше самого чтения.
</a:t>
            </a:r>
            <a:endParaRPr lang="en-US" sz="1206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читательский опыт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чувство прекрасного у восьмиклассников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работают вместе: одно впечатление усиливает другое и формирует более устойчивый вкус.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природа, музыка и книги. Значит, чувство прекрасного у подростков складывается из нескольких каналов восприятия, а не только из чтения.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урока, 2026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добро в литературе как единое целое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русской литературы внешняя привлекательность героя не всегда говорит о его нравственной силе: авторы часто проверяют человека поступком, словом и отношением к другим.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учит читателя оценивать людей не по моде, статусу или яркой внешности, а по внутреннему содержанию и реальным делам.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красота проявляется там, где есть честность, забота, верность и умение жертвовать личным удобством ради близкого человека или долга.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города и архитектуры в литературном восприятии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литературе становится красивым благодаря сочетанию линий, пространства, света и исторических деталей: мостов, площадей, парков, старинных фасадов и тихих улиц.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показать город торжественным, задумчивым или даже печальным — всё зависит от того, какие краски, сравнения и ритм он выбирает для описания.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40263"/>
            <a:ext cx="4791900" cy="23395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создают красоту в тексте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как разные средства делают образ выразительным и запоминающимся.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текста возникает не из одного приёма, а из их сочетания: точность слова, образность и ритм работают вместе.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обобщение по 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красота помогает человеку пережить трудные моменты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помогает успокоиться, собрать мысли и почувствовать поддержку, когда настроение падает или тревога мешает сосредоточиться на делах.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стихотворение или книга возвращают к словам, которые дают надежду, напоминают о доброте и помогают увидеть ситуацию спокойнее.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книги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небо, деревья или снег отвлекают от тяжёлых мыслей и возвращают ощущение тишины, пространства и внутреннего равновесия.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рисунка или рассматривание красивого изображения переводит внимание на форму и цвет, а значит, помогает справиться с усталостью и напряжением.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образ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собственное представление о красоте
</a:t>
            </a:r>
            <a:endParaRPr lang="en-US" sz="235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 наблюдения к личному выводу о прекрасном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цельное восприятие красоты
</a:t>
            </a:r>
            <a:endParaRPr lang="en-US" sz="255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деталь может восприниматься по-разному, если читатель уже сталкивался с похожими образами в жизни и книгах.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эмоции и зрение, но полноценное понимание возникает только при соединении всех компонентов восприятия.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урока, 2026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 для школьника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помогает замечать в мире не только внешнее, но и значимое: природу, слово, поступки людей, их доброту и внутреннюю силу.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наблюдение и обсуждение литературных произведений развивают вкус, внимательность и способность видеть в герое не оболочку, а характер.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учится ценить прекрасное, он становится добрее, точнее в оценках и внимательнее к искусству, людям и собственной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«Целый мир от красоты…»: итог темы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литературе соединяет природу, искусство и человека, помогая увидеть правду, добро и силу духа. Чем внимательнее читатель к прекрасному, тем богаче его внутренний мир.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2026-05-19T04:18:34Z</dcterms:created>
  <dcterms:modified xsi:type="dcterms:W3CDTF">2026-05-19T04:18:34Z</dcterms:modified>
</cp:coreProperties>
</file>