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 власти, чувствах и выборе, ставшие классикой на века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Шекспира: мир пьес, героев и конфликтов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театр эпохи Шекспира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 — начале XVII века театр в Лондоне стал любимым городским зрелищем. Именно в этой живой сценической среде Шекспир создал свой узнаваемый стиль, где слово, жест и воображение зрителя были важнее декораций.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героев не идеальными, а живыми: они сомневаются, ошибаются, спорят с собой и меняются под влиянием событий, как настоящие люди.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стал новатором драматургии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соединял высокий поэтический язык с простыми репликами, а трагические сцены — с юмором, поэтому пьесы звучат ярко и разнообразно.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у него часто происходит не только между персонажами, но и внутри самого героя, когда разум, чувство и долг тянут в разные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жанра помогают увидеть, как по-разному Шекспир строил сюжеты и конфликты.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настроению и финалу, но в каждом из них Шекспир показывает сильный человеческий конфликт.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пьес Шекспира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театр Globe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под открытым небом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Globe открылся в 1599 году и быстро стал главным местом постановок труппы Шекспира. Спектакли шли днем, при естественном свете, поэтому актеры должны были особенно ясно передавать смысл словами, движением и голосом. Именно так зритель чувствовал себя участником действия.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совсем рядом со сценой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Globe часть зрителей стояла у самой сцены, а другие наблюдали за игрой из галерей. Такая близость делала спектакль живым и энергичным: актеры видели реакцию публики сразу, а зрители легко следили за мимикой, жестами и сменой настроений на сцене.
</a:t>
            </a:r>
            <a:endParaRPr lang="en-US" sz="12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в разных жанрах, но каждый раз раскрываются по-новому через поступки героев.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 Шекспира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строит сюжеты вокруг сильных человеческих чувств и решений, поэтому его пьесы остаются понятными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узнаёт о тайне смерти отца и пытается понять, кому можно доверять. Его путь к истине осложняют обман, подозрения и постоянные сомнения.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«Гамлет»: выбор между мыслью и действием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много размышляет о жизни и смерти, поэтому его знаменитый монолог стал символом внутреннего выбора. Для него важно не только отомстить, но и не потерять себя.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трагедия рождается из медленного движения мысли: Гамлет видит зло, понимает опасность, но долго не может решиться на поступок.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Отелло — честный и сильный воин, который верит словам Яго. Именно доверие делает его уязвимым и открывает путь к трагедии.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«Отелло»: доверие, ревность и ложь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 не действует открыто: он подталкивает героя к подозрениям, намеками и ложными доказательствами. Так обычная ревность превращается в разрушительную силу.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искренней любовью Дездемоны и холодным расчётом Яго делает конфликт особенно острым. Пьеса показывает, как опасно, когда слово используется для обмана.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«Макбете» герой получает предсказание о будущем, но выбирает не ожидание, а преступление. Убийство короля Дункана приносит ему власть, которая сразу же становится источником страха и подозрительности.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совершённого преступления мир пьесы словно темнеет: усиливаются мотивы ночи, крови и тревоги. Шекспир показывает, что власть, добытая насилием, разрушает не только государство, но и самого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«Макбет»: власть, убийство и чувство вины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часто начинаются с путаницы: герои теряют друг друга, скрывают чувства или переодеваются. Из-за этого возникают смешные недоразумения и неожиданные повороты сюжета.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Шекспира и их художественные особенности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нередко переносится в волшебный лес, праздничный город или далёкое место, где привычные правила как будто перестают работать. Это создаёт ощущение свободы и игры.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остроумные диалоги, шутки, музыка и быстрый ритм сцен. В финале обычно наступают примирение, согласие и счастливая развязка.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 Шекспира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конфликта в пьесах Шекспира: от нарушения порядка к развязке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75092"/>
            <a:ext cx="4228200" cy="1703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Шекспира и их художественные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Шекспира часто воплощают не только характер, но и важную идею или тип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 Шекспира помогают увидеть разные стороны человека: от сомнения и любви до обмана, страха и насмешки над слабостью.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стих делает речь героев звучной и естественной, а не только торжественной; поэтому чувства персонажей воспринимаются особенно живо.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пьесах Уильяма Шекспира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Шекспира: средства выразительности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Шекспир опирается на образность и вопросительную интонацию: так он усиливает напряжение и показывает сложность переживаний.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хроники: власть и судьба государства
</a:t>
            </a:r>
            <a:endParaRPr lang="en-US" sz="2614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II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слабость правителя и борьба за престол разрушают порядок в стране и усиливают политическую нестабильность.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внутренние и внешние конфликты вокруг власти: мятежи, ответственность короля и цена сохранения государства.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Хроника подчеркивает военное единство страны и образ правителя, от которого зависят сила, авторитет и будущее Англии.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не было подробных декораций, поэтому пространство создавали слова, жесты и воображение зрителей. Даже дворец или поле боя обозначались очень условно, но убедительно.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были богатыми и заметными, а реквизит — мечи, плащи, маски — помогал быстро менять образ. Актерская игра должна была быть выразительной и хорошо видимой издалека.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костюмы и игра актеров в эпоху Шекспира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Шекспира граница между жанрами бывает подвижной: в серьёзных пьесах встречаются смешные сцены, а комедия иногда затрагивает очень важные чувства.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комедия у Шекспира: сравнение жанров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комедия у Шекспира различаются по тону и исходу, но обе помогают раскрыть характеры и человеческие слабости.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мировой культуре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переведены на многие языки, поэтому их читают и ставят далеко за пределами Англии.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продолжают жить на сцене: режиссёры по-разному трактуют знакомые истории, сохраняя их смысл и напряжение.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пьесам создают фильмы, оперы и балеты, потому что сильные конфликты и яркие образы легко переходят в другие виды искусства.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Гамлет, Ромео, Джульетта, Макбет и Отелло стали именами-символами, которые помогают говорить о характере и поступках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его пьесах поднимаются понятные каждому темы: дружба, ревность, честность, долг и ответственность за свой выбор.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пьесы Шекспира читают и изучают сегодня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принимают решения, похожие на реальные жизненные ситуации, поэтому по ним удобно обсуждать характер и последствия поступков.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Сюжеты Шекспира не устаревают, потому что показывают вечный конфликт между чувствами, обязанностью и личным желанием.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пьесой Шекспира на уроке литературы
</a:t>
            </a:r>
            <a:endParaRPr lang="en-US" sz="251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пьесы: от жанра и сюжета к смыслу и авторскому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Шекспир: пьесы, которые говорят с читателем и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драматургию, в которой яркие сюжеты сочетаются с живыми характерами и сильным языком. Поэтому его пьесы помогают понимать человека, его выбор и цену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2026-05-22T20:30:25Z</dcterms:created>
  <dcterms:modified xsi:type="dcterms:W3CDTF">2026-05-22T20:30:25Z</dcterms:modified>
</cp:coreProperties>
</file>