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времени»: роман о человеке, эпохе и выборе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Лермонтова о Печорине, одиночестве и цене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 фоне своей эпохи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«Героя нашего времени» в 1837–1840 годах, когда после декабристов в обществе усилились тревога и строгий контроль. На этом фоне особенно остро звучит образ человека, который много понимает, но не находит себе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«Герой нашего времени»
</a:t>
            </a:r>
            <a:endParaRPr lang="en-US" sz="2273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Михаил Юрьевич Лермонтов — будущий автор романа и один из главных русских поэтов XIX 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1837–1840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пишет отдельные части произведения и публикует их по мере создания, постепенно выстраивая образ Печорина.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окончательное издание романа. Книга сразу привлекает внимание необычной композицией и психологической глубиной.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погибает на дуэли, а «Герой нашего времени» закрепляет его место среди крупнейших русских писателей.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Печорин как главный герой романа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и наблюдательный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быстро замечает слабости людей и умеет точно оценивать их поступки. Он образован, умен и ироничен, поэтому нередко кажется сильнее окружающих в разговоре и споре.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и внутренне одинокий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герой часто действует без тепла и участия. За сдержанностью чувствуется усталость, напряжение и пустота, из-за которых Печорин остается один даже среди людей.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романа и значение отдельных повестей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М. Ю. Лермонтова «Герой нашего времени»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повесть показывает Печорина с новой стороны и помогает лучше понять его характер.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вместе создают цельный портрет героя: от внешней загадочности до внутренней противоречивости.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Нелинейная композиция романа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повестей в книге не совпадает с хронологией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увлекается Бэлой, добивается ее расположения и получает желаемое. Но как только чувство перестает быть для него загадкой, он быстро остывает, не думая о последствиях.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Бэла показана как честная, гордая и доверчивая девушка. Ее судьба становится особенно печальной, потому что она искренне верит в любовь и не ожидает предательства.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Максимыч наблюдает за случившимся с сочувствием и болью. Повесть показывает, что скука и безответственность Печорина способны разрушить жизнь другого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«Бэла»: трагедия, вызванная эгоизмом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уверенностью героя скрывается постоянное недовольство собой и жизнью. Это делает его образ особенно сложным.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Печорина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сочетает сильные качества и внутренний разлад: он многое понимает, но редко использует свои способности для добра.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роману М. Ю. Лермонтова «Герой нашего времени»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«Максим Максимыч»: встреча, которая показывает равнодушие
</a:t>
            </a:r>
            <a:endParaRPr lang="en-US" sz="18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Максимыч рад долгожданной встрече и надеется увидеть в Печорине старого знакомого. Для него это почти праздник после долгой разлуки и службы.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встречи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отвечает сухо и спокойно, не показывая настоящей радости. Его поведение выглядит вежливым, но холодным, словно встреча для него ничего не значит.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разговор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задерживаясь, Печорин сразу уезжает дальше. Из-за этого Максим Максимыч чувствует обиду и разочарование, хотя старается не показывать свою боль.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отъезд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особенно ясно раскрывает одиночество Печорина. Он умеет говорить, но не умеет по-настоящему дорожить человеческой привязанностью.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эпизода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попадает в место, где все происходит тайно и настороженно. Ночь, море и лодка создают чувство скрытой опасности. Кажется, что одно неверное движение может разрушить хрупкий порядок этого мира.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берег и лодка в темноте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Слепой мальчик и загадочная девушка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тревогу вызывают слепой мальчик и девушка, которые ведут себя так, будто знают больше, чем говорят. Их молчание, быстрые движения и странные намеки усиливают ощущение неизвестности и заставляют ждать беды.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«Тамань»: опасный мир контрабандистов
</a:t>
            </a:r>
            <a:endParaRPr lang="en-US" sz="22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каждой повести его действия затрагивают не только его самого, но и людей, которые доверились ему или оказались рядом.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как страдает от поступков Печорина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вмешательство Печорина, тем тяжелее последствия для других: от обиды и унижения до гибели и разрушения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роман «Герой нашего времени» (1840)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«Княжна Мери»: светское общество, ревность и дуэль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Пятигорске Печорин быстро понимает правила светского круга и использует их в своих интересах, превращая общение в тонкую игру самолюбий и намёков.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Грушницкий старается выглядеть значительнее, чем он есть, поэтому соперничество с Печориным постепенно переходит от слов к открытому столкновению и взаимной вражде.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Княжна Мери доверяет внешнему блеску и красивым жестам, не сразу замечая, что ею манипулируют и подталкивают к болезненному разочарованию.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становится итогом накопленных обид и лжи: в ней особенно ясно видно, как гордость и игра чувствами могут привести к трагедии.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 и их роли в сюжете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роман «Герой нашего времени»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каждый персонаж помогает раскрыть Печорина и основные идеи романа.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выстроены так, чтобы каждый по-своему оттенял Печорина: через дружбу, любовь, соперничество и доверие.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спор о судьбе начинается как разговор офицеров, но быстро превращается в серьёзный вопрос: предрешена ли жизнь человека или он сам отвечает за каждый шаг?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Вуличем и выстрелом усиливает напряжение: случай кажется знаком судьбы, однако люди всё равно принимают решения и идут на риск сами.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действует решительно и не боится опасности, но повесть не даёт простого ответа. Лермонтов показывает, что свобода выбора и предчувствие судьбы могут существовать рядом.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«Фаталист»: человек и судьба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Печорин становится «лишним человеком»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внутреннее состояние героя приводит к его разочарованию и одиночеству.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романе как пространство свободы и испытаний
</a:t>
            </a:r>
            <a:endParaRPr lang="en-US" sz="181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романе не просто фон, а живое пространство, где человек особенно остро чувствует опасность, свободу, одиночество и силу природы. Горы и дороги словно проверяют характер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пишет пейзажи так, что они помогают понять настроение сцены: тишина, буря, темнота или открытое пространство становятся частью смысла и усиливают напряжение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связаны между собой: поступки героя всегда влияют и на его чувства, и на отношения с людьми, и на его представление о себе.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 и их значение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романа раскрывается через сочетание психологической глубины и событийного сюжета, где внутренний мир героя важнее внешних приключений.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роман «Герой нашего времени»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для русской литературы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одним из первых сделал главным предметом прозы не только события, но и сложный внутренний мир человека, показав его сомнения, противоречия и самоанализ.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композиция романа — от рассказов других людей к дневнику Печорина — помогла читателю увидеть героя с разных сторон и научила читать характер внимательнее.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«Героя нашего времени» в русской литературе стало важнее изображать психологию личности, а не только её поступки, поэтому роман считают поворотным для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00" y="4181428"/>
            <a:ext cx="33705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 Лермонтова
</a:t>
            </a:r>
            <a:endParaRPr lang="en-US" sz="2402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Портрет, жест, взгляд или короткая реплика сразу выделяют героя и помогают понять его характер без длинных объяснений.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персонажей звучат по-разному: у каждого свой тон, поэтому сцены кажутся естественными и убедительными.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часто отражает состояние героев: тревожный пейзаж усиливает напряжение, а спокойный подчёркивает краткие моменты тишины.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сопоставляет внешнюю сдержанность и внутреннюю бурю, искренность и расчёт, чтобы конфликт был заметнее и глубже.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 и внутренние размышления Печорина помогают увидеть, что герой понимает себя, но не всегда может изменить свои поступки.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самоанализ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помогает понять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читают и сегодня, потому что он честно показывает: ум и сила без доброты могут привести к одиночеству, а выбор всегда имеет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2026-05-23T01:18:14Z</dcterms:created>
  <dcterms:modified xsi:type="dcterms:W3CDTF">2026-05-23T01:18:14Z</dcterms:modified>
</cp:coreProperties>
</file>