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и компьютер: друзья или враги?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техника влияет на учёбу, отдых и здоровье школьника?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пятом классе экранные устройства помогают учиться, отдыхать и общаться, но именно в этом возрасте особенно важно не переутомляться. Правильная посадка, перерывы и режим дня защищают зрение, спину и сон.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пятикласснику важно знать меру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помогает смотреть познавательные передачи, школьные программы и научно-популярные фильмы, которые делают сложные темы понятнее и интереснее.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устройства расширяют кругозор, знакомят с новыми фактами и могут поддерживать интерес к учёбе, если используются для полезных задач.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удобен для поиска сведений, набора текста, создания презентаций и выполнения проектов, поэтому он помогает учиться быстрее и аккуратнее.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телевизора и компьютера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презентации на основе типичных сценариев использования экранных устройств.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распределяется по-разному в зависимости от привычек и дня недели.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видео и игры; больше пользы дают учебные занятия.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школьники используют экраны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как помощник в учёбе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открыт учебный сайт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тетрадь, рядом стоит ноутбук, а на экране открыт учебный сайт. Школьник ищет нужный факт для сообщения и сразу записывает его в черновик. Так работа идёт по плану и не превращается в бесконечный просмотр страниц.
</a:t>
            </a:r>
            <a:endParaRPr lang="en-US" sz="92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без лишней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проекта компьютер помогает подобрать картинки, набрать заголовки и собрать слайды в нужном порядке. Ученик сохраняет результат поэтапно, чтобы не потерять материал. Такой способ учит аккуратности и делает подготовку к уроку более понятной.
</a:t>
            </a:r>
            <a:endParaRPr lang="en-US" sz="894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с таймером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Таймер напоминает, что за компьютером нужно работать недолго и с конкретной целью. Ребёнок выполняет одно задание, проверяет его и делает паузу. Благодаря этому легче сохранить внимание, не забыть про тетрадь и вовремя закончить дело.
</a:t>
            </a:r>
            <a:endParaRPr lang="en-US" sz="8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319" y="1291100"/>
            <a:ext cx="338513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295870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544" y="3055087"/>
            <a:ext cx="18806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9862" y="3055087"/>
            <a:ext cx="225675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 становится вредным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долгом просмотре глаза напряжены, могут появиться сухость, резь и ощущение песка. Чем меньше перерывов, тем быстрее снижается комфорт и труднее сосредоточиться.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Устают глаза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работа у экрана нередко вызывает головную боль и общее чувство перегрузки. Особенно это заметно, если смотреть слишком близко или в слишком яркий экран.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Болит голова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почти не вставать из-за телевизора или компьютера, тело получает мало нагрузки. Из-за этого появляется скованность, а после долгого сидения труднее быть бодрым.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движения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перед сном мешает расслабиться и откладывает отход ко сну. Вечером лучше заканчивать экранные дела заранее, чтобы организм успел настроиться на отдых.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заснуть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работа переносится легче, а длительный или поздний просмотр повышает риск усталости и нарушения сна.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презентации; ориентир для обсуждения режима экранного времени.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школьник сидит у экрана, тем важнее перерывы и время просмотра.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и самочувствие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выбор и длительность использования меняют самочувствие.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экран влияет на здоровье школьника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удобен для семейного просмотра новостей, фильмов и познавательных передач: вместе легче обсудить увиденное и понять, что происходит в стране и мире.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связано с тем, что во время просмотра человек долго сидит почти без движения, а это не даёт телу нужной активности и быстро утомляет.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смотреть мультфильмы и детские программы в спокойной обстановке, особенно если рядом есть взрослые, которые объясняют сложные или новые слова.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паузы и частое переключение каналов отвлекают от содержания, поэтому полезнее заранее выбрать программу и смотреть её без лишних пауз.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Телевизор: польза и ограничения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 презентации на основе типичных сценариев использования техники школьниками.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экран может помогать учиться или утомлять, если использовать его без меры.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совместный просмотр дают больше пользы; ночное и бесконтрольное использование чаще связано с усталостью и плохим сном.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рискованные способы использования техники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нужно прямо: спина опирается на спинку стула, ноги стоят на полу, а экран находится напротив глаз на удобной высоте. Так шее и спине легче удерживать правильное положение.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должно быть достаточным, чтобы на мониторе не появлялись блики. Расстояние до экрана примерно 50–70 см помогает уменьшить напряжение глаз и сделать работу более комфортной.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и рабочее место за компьютером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час до сна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экран возбуждает зрение и внимание, поэтому организму труднее перейти к спокойному состоянию. Лучше заранее закончить экранные дела и переключиться на тихие занятия.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отходом ко сну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смотреть телевизор или сидеть за компьютером, засыпание может затянуться. Вечер становится спокойнее, когда есть чтение, разговор и подготовка ко сну.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лишнего света и шума сон проходит лучше, а утром легче проснуться бодрым. Режим помогает восстановить силы после учёбы и сохранить хорошее самочувствие.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вечером лучше меньше смотреть в экран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школьной гигиены и организации рабочего места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 организовать экранное время без лишней нагрузки на здоровье.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перерывы, правильная поза и хорошее освещение снижают нагрузку на глаза, спину и шею.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использования телевизора и компьютера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последовательности: цель, работа, пауза и оценка самочувствия.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полезного экранного режима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73492"/>
            <a:ext cx="185700" cy="165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562" y="3291930"/>
            <a:ext cx="168600" cy="168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техника помогает семье и друзьям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просмотр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Фильм, мультфильм или передача становятся поводом обсудить героев, новости и события. Когда экраном пользуются вместе, общение получается живым и полезным для всей семьи.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 расстоянии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Видеозвонки помогают увидеть родственников, поздравить их и рассказать о школьных делах. Такой способ общения особенно ценен, когда близкие живут далеко и встречаются нечасто.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по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игры на компьютере или телевизоре учат договариваться, ждать очереди и соблюдать время. Если правила понятны всем, техника помогает проводить досуг дружно.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гигиене труда и отдыха школьника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экран может быть полезен для разных задач, но его влияние зависит от длительности и времени использования.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появляются при полезной цели, а риски усиливаются при долгом и бесконтрольном просмотре.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экранных устройств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трудно оторваться от устройства, он раздражается из-за перерыва и продолжает смотреть или играть, даже когда пора заниматься другими делами.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что экранного времени стало слишком много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меньше движения: прогулки, игры во дворе и активные занятия уступают место сидению перед экраном почти весь день.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нарушается: отход ко сну сдвигается, засыпать труднее, а утром появляется вялость и ощущение, что отдых был недостаточным.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появиться жалобы на сухость глаз, головную боль, напряжение в спине и быструю усталость. Если признаки повторяются, режим нужно менять.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именно требуется: найти сведения для доклада, напечатать ответ или собрать изображения. Когда цель ясна, работа идёт быстрее и без лишних отвлечений.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сохранять файлы по папкам, проверять факты в надёжных источниках и завершать одно действие за другим. Так компьютер помогает учиться аккуратно и организованно.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компьютер помощником в учёбе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сильнее в совместном просмотре, компьютер — в учёбе и создании материалов; решающими остаются цель и длительность работы.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способов использования экранных устройств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для каких задач каждое устройство подходит лучше всего и где особенно важны ограничения по времени.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и компьютер: сравнение возможностей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вывод: техника полезна, когда ею управляют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и компьютер становятся настоящими друзьями школьника, если помогают учиться, общаться и отдыхать разумно. Польза начинается там, где есть цель, перерывы и уважение к режиму дня.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2026-05-20T21:32:43Z</dcterms:created>
  <dcterms:modified xsi:type="dcterms:W3CDTF">2026-05-20T21:32:43Z</dcterms:modified>
</cp:coreProperties>
</file>