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Чарлза Дарвина и его значение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Чарлза Дарвина раскрывает природные механизмы изменчивости и происхождения видов.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эволюционных идей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 жизни и разнообразию приписывали творение. Исследования Ламарка и палеонтология показали изменчивость видов и готовили научную базу для теории Дарвина.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Чарлз Дарвин: этапы жизни и научного поиска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1809 год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Чарлз Дарвин рождается в Великобритании, позже проявит интерес к естественным наукам.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1831—1836 гг. — плавание на «Бигле»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участвует в кругосветном путешествии, собирает уникальные наблюдения природы.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год — начало работы над теориями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анализ собранных данных, формулирование идей о происхождении видов.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год — публикация «Происхождения видов»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главного труда, положившего начало эволюционной биологии.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Дарвина на Галапагосах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клюва финок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островах Дарвин заметил, что клювы финок различаются в зависимости от вида пищи. Это стало ключом к идее адаптации видов к условиям среды.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фауна отдельных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каждом острове отличаются друг от друга, что подтверждает действие изолирующих факторов и влияние среды на эволюцию.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географической 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Галапагосских островов способствует формированию уникальных видов, что указывает на постепенное видообразование.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организмов с полезными наследственными признаками и передаче этих признаков следующим поколениям.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положительные признаки увеличивают частоту в популяции, меняя характеристики вида.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лежит в основе формирования новых видов и усложнения биологических структур.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идея: естественный отбор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внутри видов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поколение организмов обладает незначительными генетическими вариациями, которые влияют на приспособленность в окружающей среде.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повышают шансы выживания и размножения, закрепляясь в популяции через естественный отбор.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признаков и выживаемости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адаптивными признаками значительно чаще достигают возраста размножения.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естественный отбор способствует увеличению доли приспособленных особей в популяции.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Дарвин, «О происхождении видов», 1859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признаки передаются от родителей к потомкам, обеспечивая преемственность изменений.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длительный и происходит через множество поколений, позволяя видам адаптироваться к среде.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таких признаков повышает жизнеспособность и конкурентоспособность особей в популяции.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признаков у потомков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в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пищу и место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заставляет организмы соревноваться друг с другом. Лишь самые приспособленные способны обеспечить свои потребности.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и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факторы, такие как климат или хищники, усиливают борьбу за выживание, отбирая особей с наилучшими адаптациями.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происходит без вмешательства человека, управляется изменениями в природных условиях.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отбора: естественный и искусственный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результат преднамеренного отбора человеком с целью улучшения пород и сортов.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изучал сходства процессов и подчеркивал роль естественного отбора как фундаментального природного механизма.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отбора приводят к изменению видов, но отличаются скоростью и направленностью изменений.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искусственного и естественного отбора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характеристики естественного и искусственного отбора: управляющая сила, скорость изменений и направленность. Оба способа приводят к изменению видов, но различаются по влиянию человека и динамике процесса.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отбора изменяют виды, но естественный подчинён условиям среды, а искусственный — сознательным целям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биологии, статьи о селекции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отбор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условия, наличие пищи и хищники создают давление на организмы, формируя востребованные приспособления, которые повышают шансы выживания. Организмы, обладающие такими признаками, с большей вероятностью передают их потомкам.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окружающей среде, например резкое потепление или загрязнение, могут ускорить или изменить направление отбора. Это приводит к быстрой адаптации видов к новым условиям и помогает экосистемам сохранять равновесие.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пяденица меняет окраску в зависимости от загрязнения воздуха: в промышленных зонах преобладают тёмные формы, а в чистых — светлые, что лучше маскирует от хищников.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адаптируют форму и цвет цветков, чтобы привлекать конкретных опылителей, таких как пчёлы и бабочки, обеспечивая тем самым успешное размножение через специфическую взаимосвязь с насекомыми.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быстро эволюционируют, становясь устойчивыми к антибиотикам — яркий пример естественного отбора на микроуровне, что создает вызовы в медицинской практике.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естественного отбора в природе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существования ископаемых дронтиев и археоптериксов указывает на постепенное образование новых видов из общих предков в течение миллионов лет.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6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 миллионов лет
</a:t>
            </a:r>
            <a:endParaRPr lang="en-US" sz="4664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 с момента появления первых предков современных птиц, что подтверждает длительный процесс эволюционного развития видов.
</a:t>
            </a:r>
            <a:endParaRPr lang="en-US" sz="2234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подтверждения теории Дарвина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как доказательство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древних организмов показывают последовательные переходные формы между видами, иллюстрируя постепенное развитие новых признаков и появление видов в истории жизни на Земле.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в селекции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выводят новые породы растений и животных, выбирая особей с нужными свойствами. Это демонстрирует, как изменение признаков возможно под целенаправленным влиянием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 в подтверждении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доказали механизмы передачи признаков, укрепив учение Дарвина и расширив представления о мутациях и вариациях внутри популяций.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эволюционных изменений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эволюция бактерий связана с коротким жизненным циклом и высокой частотой мутаций по сравнению с крупными животными и растениями.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коротким поколением адаптируются быстрее, что влияет на их эволюционную динамику и экологическую устойчивость.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законов Менделя в начале XX века прояснило механизмы наследственности, которые Дарвин не мог объяснить на своём этапе исследований.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развитие теории Дарвина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мутаций расширило представления о происхождении новых признаков, показав, что изменения в ДНК лежат в основе вариаций внутри видов.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синтетический подход объединяет дарвинизм и генетику, детально объясняя процесс эволюции включая генетическую основу отбора.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критику отдельных аспектов, теория Дарвина остаётся краеугольным камнем и ключевой базой для современной биологии и эволюционных исследований.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теории Дарвина в науку и общество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изменила понимание биологических процессов, способствовала развитию медицины и экологии, а также активизировала борьбу с устойчивостью микробов к лекарствам.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общей эволюционной связи живых организмов укрепила науку о сохранении природы, подчеркивая необходимость защиты биоразнообразия и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знакомятся с теорией Дарвина в девятом классе, где изучают основы естественного отбора и роль наследственности в развитии видов.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включают интерактивные приложения и симуляции, позволяющие моделировать процессы отбора и видеть влияние изменений в среде на организмы.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 кружки дают возможность углубленно изучать эволюцию, развивая интерес к биологии и подготовку к профессиональной деятельности.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в современной школе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естественного отбора остаётся центральной для изучения эволюции, помогает оценивать устойчивость экосистем и служит фундаментом для науки и образования в мире.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Дарвина — ключ к пониманию жизни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2026-05-09T05:21:36Z</dcterms:created>
  <dcterms:modified xsi:type="dcterms:W3CDTF">2026-05-09T05:21:36Z</dcterms:modified>
</cp:coreProperties>
</file>