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 войны XVIII века: общий обзор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донских казаков в военных конфликтах Российской империи XVIII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становление донских казаков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сформировалось южной России в XVI–XVII веках. К XVIII веку казаки обрели автономию и особые права, стали частью имперской армии при Петре I и Елизавете Петровне.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войны и походы с донскими казаками (1700-1762)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96334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Азовские походы (1695–1696)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сыграли ключевую роль в штурме крепости Азов, обеспечивая успех наступления российской армии.
</a:t>
            </a:r>
            <a:endParaRPr lang="en-US" sz="871" dirty="0"/>
          </a:p>
        </p:txBody>
      </p:sp>
      <p:sp>
        <p:nvSpPr>
          <p:cNvPr id="13" name="Text 3"/>
          <p:cNvSpPr txBox="1"/>
          <p:nvPr/>
        </p:nvSpPr>
        <p:spPr>
          <a:xfrm>
            <a:off x="1995532" y="1824877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(1700–1721)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участвовали в разведке и рейдах, поддерживая действия армии против Швеции.
</a:t>
            </a:r>
            <a:endParaRPr lang="en-US" sz="907" dirty="0"/>
          </a:p>
        </p:txBody>
      </p:sp>
      <p:sp>
        <p:nvSpPr>
          <p:cNvPr id="14" name="Text 4"/>
          <p:cNvSpPr txBox="1"/>
          <p:nvPr/>
        </p:nvSpPr>
        <p:spPr>
          <a:xfrm>
            <a:off x="3811053" y="1982203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(1735–1739)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принимали активное участие в взятии Азова и Очакова, обеспечивали патрулирование и разведку.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5626575" y="2244035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походы (1737–1739)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русской армии при форсировании Дуная и осадах крепостей усилила влияние России в регионе.
</a:t>
            </a:r>
            <a:endParaRPr lang="en-US" sz="907" dirty="0"/>
          </a:p>
        </p:txBody>
      </p:sp>
      <p:sp>
        <p:nvSpPr>
          <p:cNvPr id="16" name="Text 6"/>
          <p:cNvSpPr txBox="1"/>
          <p:nvPr/>
        </p:nvSpPr>
        <p:spPr>
          <a:xfrm>
            <a:off x="7442109" y="183627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(1756–1763)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проводили рейды и разведку, препятствуя снабжению противника в Восточной Пруссии.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в Азовских походах (1695-1696)
</a:t>
            </a:r>
            <a:endParaRPr lang="en-US" sz="2748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были главной ударной силой при штурме крепости Азов, проявив смелость и решимость в боях.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1696 году они первыми поднялись на стены крепости, что сыграло решающую роль в успехе кампании и укреплении позиций армии.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против Османской империи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регулярно совершали набеги на крымских татар, поддерживая безопасность южных границ Российской империи.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участвовали в захвате крепостей на Днепре и Дону, значительно ослабляя позиции Османской империи.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1737–1739 годах казаки принимали решающую роль в взятии Азова и Очакова, сражаясь на передовой.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речной флотилии казаки обеспечивали патрулирование и разведку, контролируя важные водные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при Нарве и разведка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1700 году казаки обеспечивали артиллерийскую поддержку и разведданные при обороне российской армии на Нарвском фронте. Их мобильность помогала выявлять передвижения шведов.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казаков в битве при Полтаве и операциях в Малороссии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1709 году казаки выполняли функции неожиданных атак на позиции противника, а также поставляли припасы, что повысило боеспособность войск Петра I.
</a:t>
            </a:r>
            <a:endParaRPr lang="en-US" sz="873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во время Северной войны (1700-1721)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основные поселения донских казаков XVIII века
</a:t>
            </a:r>
            <a:endParaRPr lang="en-US" sz="2548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рост населения ключевых казачьих станиц и общего состава Донского войска за XVIII век.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казаков усилил военный потенциал Донского войска в течение столетия.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Историко-статистические справочники XVIII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тактика донских казаков в войнах XVIII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вооружались саблями, пищалями, пистолетами и ружьями, что позволяло эффективно противостоять противнику в различных условиях боя.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боевые приемы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тактики включали атаки лавой, неожиданные рейды и засады, основанные на высокой мобильности и знании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Русско-турецкой войне (1735-1739)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участвовали в штурме крепости Азов в 1736 году, обеспечивая ударную силу при взятии.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1737 году казаки сыграли важную роль при взятии Очакова, продолжая обеспечивать разведку и охрану.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нападали на вражеские гарнизоны тыла, нарушая коммуникации и поддерживая действия регулярных войск.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походы и роль казачества (1737-1739 годы)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содействовали русским войскам при переходе Дуная, обеспечивая безопасность и разведку по маршруту.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союзе с местными ополченцами они участвовали в осаде крепостей Хотин и Сучава, укрепляя позиции России на Балканах.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33001"/>
            <a:ext cx="559500" cy="49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Семилетней войне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 тактика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широко применяли неожиданные налёты, используя скорость и знание местности для эффективных ударов по коммуникациям врага, ослабляя его боеспособность.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Разведывательные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казаков обеспечивали важную информацию о расположении противника, выявляли слабые пункты и контролировали трассы снабжения, поддерживая стратегическое преимущество армии.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регулярной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действовали в тесном взаимодействии с регулярными войсками, обеспечивая охрану флангов и организуя рейды, которые подрывали оборону противника на Восточном фронте.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3 000
</a:t>
            </a:r>
            <a:endParaRPr lang="en-US" sz="825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Казацкие дозоры состояли из тысяч опытных воинов, которые круглогодично патрулировали границы, предотвращая набеги крымских татар и обеспечивая безопасность поселений.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Военного министерства Российской империи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регулярно патрулировали и защищали южные рубежи от набегов врагов.
</a:t>
            </a:r>
            <a:endParaRPr lang="en-US" sz="2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Петра I и донское казачество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ввёл новые виды огнестрельного оружия для казаков, повысив эффективность дуэльного и стрелкового боя на поле сражения.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реформ казацкие отряды начали официально включаться в регулярную армию, что повысило их ответственность и дисциплинированность в боевых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единой системы вооружения и униформы способствовало укреплению воинской дисциплины и единству среди казаков Донского войска.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Привилегии донских казаков при Елизавете Петровне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подтвердились права владения землями, что способствовало стабильности и закреплению казацких общин на южных рубежах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Казакам повысили денежное жалование, что улучшило материальное положение и стимулировало службу в армии.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Выдавались грамоты на зачисление новых земельных участков, расширяя территориальное влияние казачьих поселений.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Укреплялось признание казаков как надёжного оплота защиты южных границ Российской империи, повышая их социальный статус.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службы донских казаков в армии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сохраняли самоуправление, при этом выполняя строгие обязанности в составе регулярных войск, что обеспечивало гибкость их применения.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включали разведку и кавалерийские рейды в тылу врага, позволяя наносить неожиданные удары и дезорганизовывать противника.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небольших автономных отрядов способствовала быстрому выполнению нестандартных боевых заданий с минимальными потерями.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крепости Азов 1736 года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штурма Азова казаки проявили исключительную храбрость, первыми поднявшись на укрепления и открыв путь регулярной армии. Их действия стали решающими в завоевании крепости.
</a:t>
            </a:r>
            <a:endParaRPr lang="en-US" sz="92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Кондратий Булавин и восстание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Булавин возглавил знаменитое казачье восстание, став символом стремления к свободе и независимости. Его рейды оказали значительное влияние на судьбу Донского казачества.
</a:t>
            </a:r>
            <a:endParaRPr lang="en-US" sz="95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героизма и известные атаманы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униформа донских казаков XVIII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элементы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носили высокие меховые шапки и темные черкески, украшенные вышивкой и металлическими элементами. Шаровары и сапоги дополняли образ, подчёркивая боевой и казачий дух.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символика униформы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Униформа отражала восточные и южнорусские влияния. Яркие пояса и знаки отличия выделяли казаков как особое военное сословие с уникальным статусом в империи.
</a:t>
            </a:r>
            <a:endParaRPr lang="en-US" sz="11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традиции донского казачества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занимались сельским хозяйством, ремёслами и рыболовством, что обеспечивало автономное существование и экономическую самостоятельность общин.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традиции и праздники укрепляли коллективный дух, передавая исторические события и героизм из поколения в поколение.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религиозные обряды были неотъемлемой частью жизни, объединяя общину и поддерживая духовность.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Толоки — коллективные работы — способствовали взаимопомощи и поддержанию инфраструктуры станиц, отражая патриархальные ценности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донских казаков XVIII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 в Донском крае хранят память о подвигах казаков, а литература и фестивали продолжают поддерживать интерес к их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традиции казачества востребованы в современной культуре, способствуя патриотическому воспитанию и сохранению национальной идентичности.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казачество: символ силы и верности России XVIII века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обеспечили военные успехи и защиту южных границ Российской империи. Их наследие остаётся важной частью русской истории и культуры, вдохновляя поколения.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2026-05-11T03:18:16Z</dcterms:created>
  <dcterms:modified xsi:type="dcterms:W3CDTF">2026-05-11T03:18:16Z</dcterms:modified>
</cp:coreProperties>
</file>