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980183"/>
            <a:ext cx="9144000" cy="41612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мировом сообществе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Восточной Европы между разными центрами силы и связей.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2275" y="1327"/>
            <a:ext cx="5901600" cy="5140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география, история и внешние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расположена в центре Восточно-Европейской равнины и после 1991 года выстраивает собственную внешнюю политику. Её положение между Европой и Россией делает особенно важными торговлю, транспорт и международное сотрудничество.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1212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как фактор международной роли
</a:t>
            </a:r>
            <a:endParaRPr lang="en-US" sz="2783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Сухопутный мост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лежит между Балтийским и Черноморским направлениями, а также между Европой и Россией. Это превращает её в важное звено сухопутных перевозок и приграничных контактов.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 Россией, Польшей, Литвой, Латвией и Украиной создаёт широкое поле для экономического обмена, логистики и регионального сотрудничества на западном и восточном направлениях.
</a:t>
            </a:r>
            <a:endParaRPr lang="en-US" sz="1053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морского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выхода к морю усиливает значение железных дорог, автотрасс и трубопроводов. Именно инфраструктура компенсирует ограничения географии и поддерживает внешнеэкономические связи страны.
</a:t>
            </a:r>
            <a:endParaRPr lang="en-US" sz="1053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пересечении ключевых маршрутов помогает Беларуси развивать транзит, складскую инфраструктуру и сервисы для международной торговли, связывая крупные рынки между собой.
</a:t>
            </a:r>
            <a:endParaRPr lang="en-US" sz="10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внешней торговли Беларуси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материалам открытых обзоров внешней торговли Беларуси; данные представлены как учебная иллюстрация.
</a:t>
            </a:r>
            <a:endParaRPr lang="en-US" sz="1054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торговли показывает преобладание ближайших и наиболее устойчивых партнёрских направлений, что снижает гибкость, но поддерживает регулярный товарооборот.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Беларуси сосредоточена на нескольких крупных рынках, поэтому внешняя конъюнктура и отношения с ключевыми партнёрами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системе ООН и международных организаций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площадка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участвует в работе ООН и связанных структур, где обсуждаются мир, устойчивое развитие и гуманитарные вопросы. Это позволяет стране быть частью международных правил и переговоров.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Профильные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 ЮНЕСКО, ВОЗ и МАГАТЭ связано с образованием, здравоохранением, наукой и безопасным использованием технологий. Такие связи расширяют практическое взаимодействие с миром.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 место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Беларуси не раз принимала международные переговоры и консультации. Это усилило её узнаваемость как нейтральной и удобной площадки для диалога по сложным вопросам.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Гуманитарное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международных организациях помогает развивать образовательные, культурные и гуманитарные контакты, а также быстрее реагировать на общие вызовы, включая экологию и здравоохранение.
</a:t>
            </a:r>
            <a:endParaRPr lang="en-US" sz="12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448" y="2750150"/>
            <a:ext cx="2781454" cy="2082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 значение участия Беларуси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разные объединения помогают Беларуси решать вопросы экономики, безопасности и гуманитарного сотрудничества.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 Беларуси строятся через несколько объединений, где сочетаются экономическая интеграция, безопасность и расширение международных контактов.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международных организаций и государственные справочные данные.
</a:t>
            </a:r>
            <a:endParaRPr lang="en-US" sz="11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83" y="1166824"/>
            <a:ext cx="308984" cy="274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5963" y="1180556"/>
            <a:ext cx="308984" cy="2471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4436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5479" y="115565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6522" y="1155650"/>
            <a:ext cx="22275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Беларуси на мировом рынке
</a:t>
            </a:r>
            <a:endParaRPr lang="en-US" sz="2783" dirty="0"/>
          </a:p>
        </p:txBody>
      </p:sp>
      <p:sp>
        <p:nvSpPr>
          <p:cNvPr id="15" name="Text 2"/>
          <p:cNvSpPr txBox="1"/>
          <p:nvPr/>
        </p:nvSpPr>
        <p:spPr>
          <a:xfrm>
            <a:off x="28348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экономика опирается на промышленность, которая формирует значительную часть экспортного потенциала. Особенно заметны машиностроение, химическая отрасль и переработка сырья.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01596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мировом рынке хорошо известны тракторы, грузовые автомобили и карьерные самосвалы. Марки МТЗ, МАЗ и БелАЗ стали важной частью промышленного имиджа страны.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4844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пищевая промышленность дают молочную, мясную и другую продукцию, которая укрепляет экспортную репутацию Беларуси на соседних рынках и за их пределами.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8092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удобрения и продукты нефтепереработки остаются важнейшими товарами внешней торговли. Именно они обеспечивают заметную долю валютных поступлений и промышленной специализации.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3404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устойчивой работы экономики необходимы энергоносители, технологии и комплектующие. Поэтому внешняя торговля Беларуси строится не только на экспорте, но и на стабильном импорте.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экспортные товары Беларуси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открытым обзорам экспортной структуры Беларуси; значения условные, для учебной визуализации.
</a:t>
            </a:r>
            <a:endParaRPr lang="en-US" sz="1054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опирается на несколько устойчивых товарных групп, что делает его узнаваемым, но одновременно чувствительным к колебаниям внешнего спроса.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химическая продукция и машиностроение, а пищевые товары и древесина дополняют экспортную структуру и поддерживают диверсификацию.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как транзитный и логистический узел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потоков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Беларусь проходят маршруты, соединяющие Россию, страны Балтии, Польшу и Украину. Такое положение делает страну важной территорией для перемещения грузов и обслуживания международной торговли.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остаётся опорой транзита, потому что позволяет перевозить большие объёмы грузов на дальние расстояния. Это особенно важно для связи восточных и западных рынков.
</a:t>
            </a:r>
            <a:endParaRPr lang="en-US" sz="1326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и 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обеспечивают гибкость поставок, доставку «от двери до двери» и связь между промышленными центрами, пограничными переходами и логистическими узлами внутри страны.
</a:t>
            </a:r>
            <a:endParaRPr lang="en-US" sz="1377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дополняют сухопутную инфраструктуру и поддерживают перемещение энергоресурсов. В совокупности транспортные системы укрепляют транзитную функцию Беларуси в международной экономике.
</a:t>
            </a:r>
            <a:endParaRPr lang="en-US" sz="13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торговли, логистики и договорных механизмов во внешних связях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Беларусь выстраивает внешнеэкономическое сотрудничество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и региональная безопасность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участвует в системе коллективной безопасности, прежде всего через ОДКБ и союзные форматы с Россией. Это позволяет координировать действия по защите границ и реагированию на региональные риски.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страна находится в центре Восточной Европы, безопасность границ имеет для неё особое значение. Контроль над приграничными территориями напрямую связан с транспортом, торговлей и стабильностью соседства.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учения и координация в сфере противовоздушной обороны помогают поддерживать уровень готовности. Такие меры важны не только для армии, но и для общего доверия между союзниками.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соседства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стабильность зависит от отношений с соседними государствами и общей военно-политической обстановки. Поэтому безопасность Беларуси формируется не изолированно, а в тесной связи с ситуацией вокруг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968" y="1299600"/>
            <a:ext cx="4613664" cy="254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Беларуси по ключевым международным вопросам
</a:t>
            </a:r>
            <a:endParaRPr lang="en-US" sz="2464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Беларусь сочетает защиту суверенитета с участием в решении международных проблем.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стремится отстаивать самостоятельность, но одновременно сохраняет участие в глобальной повестке, где важны нормы, безопасность и практическое сотрудничество.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внешнеполитических и международных заявлений Беларуси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 цифровое сотрудничество
</a:t>
            </a:r>
            <a:endParaRPr lang="en-US" sz="2783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175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обмены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колледжи и университеты Беларуси участвуют в олимпиадах, конкурсах и академических обменах. Такие форматы помогают молодёжи сравнивать образовательные системы и развивать навыки работы в международной среде.
</a:t>
            </a:r>
            <a:endParaRPr lang="en-US" sz="1310" dirty="0"/>
          </a:p>
        </p:txBody>
      </p:sp>
      <p:sp>
        <p:nvSpPr>
          <p:cNvPr id="10" name="Text 3"/>
          <p:cNvSpPr txBox="1"/>
          <p:nvPr/>
        </p:nvSpPr>
        <p:spPr>
          <a:xfrm>
            <a:off x="77175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направления сотрудничества связаны с ИТ, инженерией, медициной и биотехнологиями. Именно в этих сферах международные проекты быстрее всего превращаются в прикладные решения и новые компетенции.
</a:t>
            </a:r>
            <a:endParaRPr lang="en-US" sz="1209" dirty="0"/>
          </a:p>
        </p:txBody>
      </p:sp>
      <p:sp>
        <p:nvSpPr>
          <p:cNvPr id="11" name="Text 4"/>
          <p:cNvSpPr txBox="1"/>
          <p:nvPr/>
        </p:nvSpPr>
        <p:spPr>
          <a:xfrm>
            <a:off x="4849200" y="14373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высоких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высоких технологий в Минске стал символом цифрового развития страны. Он показывает, что Беларусь стремится быть не только промышленным, но и технологическим участником мировой экономики.
</a:t>
            </a:r>
            <a:endParaRPr lang="en-US" sz="1358" dirty="0"/>
          </a:p>
        </p:txBody>
      </p:sp>
      <p:sp>
        <p:nvSpPr>
          <p:cNvPr id="12" name="Text 5"/>
          <p:cNvSpPr txBox="1"/>
          <p:nvPr/>
        </p:nvSpPr>
        <p:spPr>
          <a:xfrm>
            <a:off x="4849200" y="2824125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Азией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 Россией, Китаем и другими государствами Азии укрепляет научные и образовательные контакты. Для Беларуси это путь к новым знаниям, технологиям и долгосрочным партнёрствам.
</a:t>
            </a:r>
            <a:endParaRPr lang="en-US" sz="13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 гуманитарные связи Беларуси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направлениям гуманитарного сотрудничества Беларуси, 2024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контакты особенно заметны в крупных городах, где чаще проходят международные события и принимаются зарубежные гости. Это усиливает узнаваемость страны и поддерживает устойчивые межличностные связи.
</a:t>
            </a:r>
            <a:pPr algn="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культурные и спортивные форматы, но образовательные и туристические обмены тоже заметно расширяют международный образ Беларуси.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 дипломатическая площадка
</a:t>
            </a:r>
            <a:endParaRPr lang="en-US" sz="2956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не раз становился площадкой для встреч, на которых обсуждались вопросы безопасности и урегулирования конфликтов. Столица получила репутацию места, где возможно вести прямой диалог без излишней публичной напряжённости и быстро находить рабочие форматы общения.
</a:t>
            </a:r>
            <a:endParaRPr lang="en-US" sz="1099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официальной 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регулярно проходят межгосударственные консультации, форумы и протокольные мероприятия. Дом правительства и Дворец Независимости воспринимаются как символы государственной представительности, а сама городская среда подчёркивает статус Минска как центра внешнеполитической коммуникации.
</a:t>
            </a:r>
            <a:endParaRPr lang="en-US" sz="1087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роль столицы делает Беларусь заметнее на международной карте. Для школьников это хороший пример того, как архитектура, публичные события и политическая функция города формируют образ государства не меньше, чем экономика или география.
</a:t>
            </a:r>
            <a:endParaRPr lang="en-US" sz="11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0200" y="171450"/>
            <a:ext cx="8283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международного положения Беларуси
</a:t>
            </a:r>
            <a:endParaRPr lang="en-US" sz="2783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Ограничительные меры усложняют доступ к части рынков, финансовых инструментов и технологий. Это повышает стоимость внешнеэкономических операций и заставляет искать более устойчивые каналы сотрудничества.
</a:t>
            </a:r>
            <a:endParaRPr lang="en-US" sz="1358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импорта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отраслей по-прежнему важны зарубежные технологии, оборудование и комплектующие. Такая зависимость делает модернизацию экономики более сложной и требует развития собственной производственной базы.
</a:t>
            </a:r>
            <a:endParaRPr lang="en-US" sz="1358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350742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отток части трудовых ресурсов сокращают кадровый резерв. В долгосрочной перспективе это влияет и на рынок труда, и на темпы экономического роста, и на социальные расходы.
</a:t>
            </a:r>
            <a:endParaRPr lang="en-US" sz="1390" dirty="0"/>
          </a:p>
        </p:txBody>
      </p:sp>
      <p:sp>
        <p:nvSpPr>
          <p:cNvPr id="13" name="Text 5"/>
          <p:cNvSpPr txBox="1"/>
          <p:nvPr/>
        </p:nvSpPr>
        <p:spPr>
          <a:xfrm>
            <a:off x="4879800" y="1026475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экспорта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снижения рисков Беларуси необходимо расширять число партнёров и товарных направлений. Поиск новых рынков особенно важен там, где традиционные связи сталкиваются с политическими и логистическими ограничениями.
</a:t>
            </a:r>
            <a:endParaRPr lang="en-US" sz="1358" dirty="0"/>
          </a:p>
        </p:txBody>
      </p:sp>
      <p:sp>
        <p:nvSpPr>
          <p:cNvPr id="14" name="Text 6"/>
          <p:cNvSpPr txBox="1"/>
          <p:nvPr/>
        </p:nvSpPr>
        <p:spPr>
          <a:xfrm>
            <a:off x="4879800" y="2266950"/>
            <a:ext cx="38340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Незападные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Азией, Ближним Востоком и другими регионами становятся всё значимее. Они помогают уменьшить зависимость от узкого круга партнёров и открывают дополнительные возможности для торговли и сотрудничества.
</a:t>
            </a:r>
            <a:endParaRPr lang="en-US" sz="13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партнёрских связей Беларуси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внешних связей Беларуси, 2024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партнёрств показывает, что внешние связи страны не сводятся только к торговле: они включают дипломатию, гуманитарные контакты и сотрудничество в отдельных отраслевых проектах.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центр связей — Россия и СНГ, но азиатское направление уже стало вторым по значимости и продолжает усиливаться.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0200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Беларуси в мировом информационном пространстве
</a:t>
            </a:r>
            <a:endParaRPr lang="en-US" sz="2783" dirty="0"/>
          </a:p>
        </p:txBody>
      </p:sp>
      <p:sp>
        <p:nvSpPr>
          <p:cNvPr id="8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30200" y="1007405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Новостная повестка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Беларуси во многом зависит от того, какие темы доминируют в международных новостях: политика, санкции, спорт или культурные события. Информационный акцент заметно влияет на тональность общественного мнения.
</a:t>
            </a:r>
            <a:endParaRPr lang="en-US" sz="1314" dirty="0"/>
          </a:p>
        </p:txBody>
      </p:sp>
      <p:sp>
        <p:nvSpPr>
          <p:cNvPr id="10" name="Text 3"/>
          <p:cNvSpPr txBox="1"/>
          <p:nvPr/>
        </p:nvSpPr>
        <p:spPr>
          <a:xfrm>
            <a:off x="430200" y="1822726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и аграрный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Страну часто представляют как промышленную, сельскохозяйственную и транзитную одновременно. Такой образ складывается из реальной структуры экономики и исторически сильной роли производства, транспорта и агросектора.
</a:t>
            </a:r>
            <a:endParaRPr lang="en-US" sz="1314" dirty="0"/>
          </a:p>
        </p:txBody>
      </p:sp>
      <p:sp>
        <p:nvSpPr>
          <p:cNvPr id="11" name="Text 4"/>
          <p:cNvSpPr txBox="1"/>
          <p:nvPr/>
        </p:nvSpPr>
        <p:spPr>
          <a:xfrm>
            <a:off x="430200" y="2638047"/>
            <a:ext cx="6946200" cy="7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международный образ влияют как государственные, так и зарубежные медиаресурсы. Именно они задают рамку интерпретации событий и формируют представление о стабильности, открытости и предсказуемости государства.
</a:t>
            </a:r>
            <a:endParaRPr lang="en-US" sz="1314" dirty="0"/>
          </a:p>
        </p:txBody>
      </p:sp>
      <p:sp>
        <p:nvSpPr>
          <p:cNvPr id="12" name="Text 5"/>
          <p:cNvSpPr txBox="1"/>
          <p:nvPr/>
        </p:nvSpPr>
        <p:spPr>
          <a:xfrm>
            <a:off x="430200" y="3453365"/>
            <a:ext cx="6946200" cy="7392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Имидж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воспринимается как дипломатический и административный центр, что добавляет стране узнаваемости. Репутация столицы особенно важна, когда речь идёт о переговорах, форумах и публичных международных контактах.
</a:t>
            </a:r>
            <a:endParaRPr lang="en-US" sz="13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90035"/>
            <a:ext cx="4522200" cy="18022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уязвимости международной позиции Беларуси
</a:t>
            </a:r>
            <a:endParaRPr lang="en-US" sz="1907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преимущества и ограничения, которые влияют на внешнюю политику, торговлю и безопасность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страны строится на выгодном положении и промышленной базе, но её ограничивают санкции, отсутствие выхода к морю и демографические риски.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геополитическим и экономическим характеристикам Беларуси
</a:t>
            </a:r>
            <a:endParaRPr lang="en-US" sz="11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в мировом сообществе: итоги и 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сохраняет заметную роль в Восточной Европе благодаря географии, промышленности и международным связям. Её будущее зависит от модернизации, расширения партнёрств и умения сочетать устойчивость с открытостью.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2026-06-03T01:28:57Z</dcterms:created>
  <dcterms:modified xsi:type="dcterms:W3CDTF">2026-06-03T01:28:57Z</dcterms:modified>
</cp:coreProperties>
</file>