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и голос человека в литературе: от портрета к характеру
</a:t>
            </a:r>
            <a:endParaRPr lang="en-US" sz="2892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внешность и речь героя раскрывают его внутренний мир.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и речевая манера помогают быстро понять возраст, происхождение, настроение и внутреннюю свободу персонажа. В 11 классе эти детали особенно важны при анализе реализма, модернизма и психологической прозы.
</a:t>
            </a:r>
            <a:endParaRPr lang="en-US" sz="1351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литературе нужны портрет и речь героя
</a:t>
            </a:r>
            <a:endParaRPr lang="en-US" sz="2658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Лицо, взгляд, улыбка, цвет кожи и жесты создают первое впечатление о герое и задают тон его образу.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Тургенева, Толстого, Достоевского и Чехова портретная деталь часто заменяет длинное психологическое объяснение.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точная черта — усталые глаза, резкие губы или неподвижное лицо — передаёт состояние героя точнее прямой оценки.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помогает увидеть не только внешность, но и скрытую драму, привычки, характер и внутреннее напряжение.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как художественная деталь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героя как часть его речевого портрета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Интонация, ритм фраз, паузы, повторы и выбор слов показывают возраст, воспитание, профессию и эмоциональное состояние персонажа.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может звучать торжественно, сухо, иронично, просторечно или сдержанно — и каждый вариант создаёт свой образ.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героя не совпадают с их звучанием, возникает психологическое напряжение и становится заметен скрытый конфликт.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и драме внешняя деталь и звучание речи обычно работают вместе, усиливая первое впечатление.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и речевая характеристика воспринимаются быстрее других признаков и чаще всего задают основу образа.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 материалам школьного анализа художественных текстов; данные иллюстративные, 2025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элементы образа героя читаются быстрее всего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5150" y="136595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Л.Н. Толстой и психологическая точность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748162" y="184600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Толстого внешность героя часто связана с нравственным состоянием. Спокойное лицо, взгляд или напряжённая поза показывают внутреннюю борьбу без прямых объяснений.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Ф.М. Достоевский и А.П. Чехов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Достоевского лицо нередко несёт след страдания и раздвоенности. У Чехова краткая деталь подчёркивает скрытую драму и разрыв между приличием и внутренней пустотой.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в русской классике: лицо как зеркало характера
</a:t>
            </a:r>
            <a:endParaRPr lang="en-US" sz="295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персонажа показывает его происхождение, культурный уровень и отношение к миру, поэтому по репликам герои легко различаются уже в первых сценах.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Афористичность, многословие, канцеляризмы, просторечие, обрывы фраз и повторы выполняют художественную функцию и создают индивидуальный голос.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речь раскрываются не только характеры, но и социальные типы; поэтому она является важным инструментом литературной типизации.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Речевая характеристика в художественном тексте
</a:t>
            </a:r>
            <a:endParaRPr lang="en-US" sz="262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литературе создается образ человека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наблюдений показывает, как внешность и голос превращаются в цельный художественный образ.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2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лицо и уверенная речь могут скрывать страх, усталость, лицемерие или нравственный кризис, создавая у читателя ложное первое впечатление.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27329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Молчание, неловкость и скованность нередко оказываются точнее слов: именно они показывают глубину переживания и внутреннюю незащищённость героя.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196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между внешней маской и реальным состоянием особенно важен в психологической прозе, где характер раскрывается через напряжение между видимым и скрытым.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063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приём делает образ объёмным и заставляет читать не только слова персонажа, но и то, что стоит за ними.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8" name="Text 5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и голос как способы скрытия или раскрытия истинного «я»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1925" y="2477750"/>
            <a:ext cx="2733249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показывает, как разные детали по-разному раскрывают персонажа.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даёт визуальный старт образа, а речь и интонация уточняют характер и скрытые мотивы поступков.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анализа художественных текстов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средств характеристики героя
</a:t>
            </a:r>
            <a:endParaRPr lang="en-US" sz="254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1675" y="1298100"/>
            <a:ext cx="239250" cy="38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3825" y="3167775"/>
            <a:ext cx="334950" cy="38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48650" y="3167775"/>
            <a:ext cx="334950" cy="38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32075" y="1305450"/>
            <a:ext cx="368100" cy="368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герои, чьи лица особенно выразительны
</a:t>
            </a:r>
            <a:endParaRPr lang="en-US" sz="2013" dirty="0"/>
          </a:p>
        </p:txBody>
      </p:sp>
      <p:sp>
        <p:nvSpPr>
          <p:cNvPr id="13" name="Text 2"/>
          <p:cNvSpPr txBox="1"/>
          <p:nvPr/>
        </p:nvSpPr>
        <p:spPr>
          <a:xfrm>
            <a:off x="436500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Андрей и Пьер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Толстого лицо героя часто отражает духовный поиск: у Андрея — сосредоточенность и внутренняя собранность, у Пьера — растерянность, доброта и постепенное взросление личности.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36500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Чичиков и Обломов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Гоголя и Гончарова портрет нередко указывает на социальную маску или жизненную инерцию: внешняя аккуратность Чичикова скрывает расчет, а облик Обломова выражает пассивность и усталость.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18925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Акакий Акакиевич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Гоголя бедность и униженность героя читаются уже по его внешнему облику: скромное, почти незаметное лицо подчеркивает бесправие, одиночество и трагическую беззащитность человека.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18925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Раскольников и Соня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Достоевского внешность становится следом нравственного напряжения: лицо Раскольникова передает тревогу и раздвоенность, а смиренное лицо Сони — сострадание и внутреннюю стойкость.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 эмоция может усиливаться одновременно в мимике, взгляде, тембре и строе реплик, создавая цельное психологическое впечатление.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выразительно литература передает тревогу, страх и печаль: именно они чаще всего соединяют портретную деталь с нарушенной интонацией речи.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по художественным приемам русской литературы XIX–XXI веков; данные условные, 2025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героя в портрете и речи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драме внешность героя не описывается подробно, поэтому смысл лица и жеста читатель восстанавливает через ремарки, паузы, интонацию и реакцию других персонажей.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Островского, Чехова и Горького реплика сразу обнаруживает социальную среду, внутреннее напряжение и скрытый конфликт между тем, как герой выглядит, и тем, что он переживает.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и голос в драме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оценка внешности и речи персонажа
</a:t>
            </a:r>
            <a:endParaRPr lang="en-US" sz="2757" dirty="0"/>
          </a:p>
        </p:txBody>
      </p:sp>
      <p:sp>
        <p:nvSpPr>
          <p:cNvPr id="7" name="Text 2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оценка выражается через эпитеты, сравнения и пояснения повествователя: автор явно направляет читателя к определенному пониманию героя и его поведения.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оценка возникает через отбор портретных деталей, иронию, контраст между словами и поступками, а также через то, как на героя реагируют окружающие.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реалистической прозе внешность и речь часто становятся нравственным комментариям без открытого морализаторства: читатель сам замечает, что в герое достойно уважения, а что вызывает сомнение.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61408" y="1771425"/>
            <a:ext cx="3759584" cy="207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речи помогает определить социальную среду героя, его привычный круг общения и степень внутренней уверенности или растерянности.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Речевой строй отличает героя от других персонажей и показывает, говорит ли он свободно, защищается ли речью или, наоборот, теряет опору в разговоре.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над речевой характеристикой в русской литературе; обобщение по школьному анализу текста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речь персонажа меняет его образ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100" y="1652950"/>
            <a:ext cx="426900" cy="42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8925" y="1652950"/>
            <a:ext cx="426900" cy="42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61150" y="1691200"/>
            <a:ext cx="438000" cy="35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69000" y="1652950"/>
            <a:ext cx="426900" cy="426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56550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маска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может выглядеть собранным и уверенным, но за внешним спокойствием скрываются страх, усталость или тяжелое нравственное решение, которое еще не произнесено вслух.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793367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Уверенный тон
</a:t>
            </a:r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звучит твердо, однако интонация, повторения и оговорки выдают сомнение; так автор показывает разрыв между публичной позой персонажа и его настоящим состоянием.
</a:t>
            </a:r>
            <a:endParaRPr lang="en-US" sz="1272" dirty="0"/>
          </a:p>
        </p:txBody>
      </p:sp>
      <p:sp>
        <p:nvSpPr>
          <p:cNvPr id="10" name="Text 3"/>
          <p:cNvSpPr txBox="1"/>
          <p:nvPr/>
        </p:nvSpPr>
        <p:spPr>
          <a:xfrm>
            <a:off x="4878408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Насмешка как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и шутливый тон нередко становятся способом спрятать ранимость. Внешне герой кажется легким и беззаботным, но его слова выдают внутреннюю боль.
</a:t>
            </a:r>
            <a:endParaRPr lang="en-US" sz="1291" dirty="0"/>
          </a:p>
        </p:txBody>
      </p:sp>
      <p:sp>
        <p:nvSpPr>
          <p:cNvPr id="11" name="Text 4"/>
          <p:cNvSpPr txBox="1"/>
          <p:nvPr/>
        </p:nvSpPr>
        <p:spPr>
          <a:xfrm>
            <a:off x="6963450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Молчание вместо признания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Скованность, пауза или отказ отвечать говорят о переживании точнее прямых объяснений. В таких сценах молчание становится художественным знаком глубины чувства.
</a:t>
            </a:r>
            <a:endParaRPr lang="en-US" sz="1254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271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6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Несовпадение внешнего и внутреннего в литературном образе
</a:t>
            </a:r>
            <a:endParaRPr lang="en-US" sz="206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анализа портрета и речи героя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 школьного анализа литературного образа на уроке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сильное впечатление производит персонаж, в котором внешняя деталь неотделима от поступка и слова: тогда образ легко узнается и запоминается надолго.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теснее связаны речь, психологическая глубина и символическая деталь, тем цельнее художественный образ и тем выше его читательская узнаваемость.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аналитическое наблюдение по образам русской литературы; условные оценки, 2025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литературного героя запоминающимся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и голос как основа художественной индивидуальности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и речь не просто сообщают о внешности: они сразу задают социальный масштаб героя, его привычки, круг общения и то, как он соотносится с миром вокруг.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лицо и голос автор показывает скрытый конфликт личности, выбор между долгом и чувством, а также момент, когда человек меняется или сопротивляется переменам.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анализа важно замечать повторяющиеся детали: один и тот же взгляд, жест или интонация часто связывают внешнее впечатление с нравственным смыслом образа.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литературе становится видимым и слышимым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и речь делают героя не только узнаваемым, но и психологически достоверным: лицо показывает первое впечатление, а голос раскрывает внутреннюю правду, скрытую за словами и поступками.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2026-05-20T02:59:13Z</dcterms:created>
  <dcterms:modified xsi:type="dcterms:W3CDTF">2026-05-20T02:59:13Z</dcterms:modified>
</cp:coreProperties>
</file>