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 английском: как люди обмениваются идеями в повседневной жизни
</a:t>
            </a:r>
            <a:endParaRPr lang="en-US" sz="226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не только говорить, но и понимать друг друга.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английский уже нужен не только для правил, но и для реальных ситуаций: обсуждений, проектов, переписки и выступлений. Здесь важны не только слова, но и тон, ясность, уместность и уважение к собеседнику.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общение важно на уроках английского в 10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общение в лингвистике и в 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 — это передача смысла от говорящего к слушающему. Важны не только слова, но и то, как сообщение было понято, принято и на него отреагировали.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ситуации есть отправитель, сообщение, канал, контекст и обратная связь. Если хотя бы один элемент работает слабо, смысл может быть искажён или потерян.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одна и та же фраза звучит по-разному в зависимости от ударения, паузы, интонации и отношения между людьми. Это меняет оттенок и цель высказывания.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взгляд, жесты и дистанция тоже передают информацию. Иногда именно они помогают понять, вежлив ли человек, уверен ли он или, наоборот, раздражён.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Окружение, тема разговора и ситуация влияют на смысл сильнее, чем кажется. Даже короткое сообщение может быть дружелюбным, нейтральным или резким в 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Вербальное и невербальное общение на английском
</a:t>
            </a:r>
            <a:endParaRPr lang="en-US" sz="2344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Вербальное общение опирается на лексику, грамматику, произношение и построение предложения. Чем точнее фраза, тем легче собеседнику понять намерение и избежать лишних уточнений.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Мимика, поза, жесты и взгляд могут поддержать слова или, наоборот, противоречить им. Открытая поза и спокойное лицо обычно делают сообщение более убедительным.
</a:t>
            </a:r>
            <a:endParaRPr lang="en-US" sz="972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речи, громкость и паузы тоже несут смысл. Слишком быстрый или слишком резкий темп может создать впечатление спешки, напряжения или невежливости.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«I see», «That makes sense» и «Could you repeat that, please?» помогают поддерживать разговор. Они показывают внимание, уточняют смысл и делают общение более плавным.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функциям каналов общения; авторская оценка для учебной визуализации.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различаются по скорости, уровню формальности и объёму обратной связи; выбор зависит от цели разговора.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общение лучше передаёт эмоции, а сообщения удобнее для короткой информации и быстрого ответа.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каналы общения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как ключевой навык общения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Слушающий не просто слышит слова, а следит за смыслом, реакцией собеседника и логикой высказывания. Это помогает не терять важные детали и задавать уместные вопросы.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вроде «Do you mean…?» помогают быстро проверить понимание. Они особенно полезны, когда тема сложная, а формулировка собеседника звучит не совсем ясно.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«So you are saying that…» показывает, что сообщение принято серьёзно. Пересказ своими словами снижает риск ошибки и помогает обеим сторонам увидеть общий смысл.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отклик не перебивает и не уводит разговор в сторону. Он показывает уважение, подтверждает понимание и помогает продолжить диалог без лишнего напряжения.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смыслу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общение: от идеи к обратной связи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сообщения в устной, письменной и цифровой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общения на уроках и повседневная языковая практика.
</a:t>
            </a:r>
            <a:endParaRPr lang="en-US" sz="948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общения часто связаны не с темой разговора, а с формой подачи, эмоциями и ожиданиями участников.
</a:t>
            </a:r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барьер создают стресс, двусмысленность и разные правила общения; помочь могут уточнение, спокойный тон и более точный язык.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барьеры общения и их проявления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и онлайн-этикет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за несколько секунд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легко написать короткую фразу, отправить эмодзи или голосовое сообщение и сразу получить ответ. Но скорость не всегда помогает: без интонации и мимики сообщение может показаться резче, чем было задумано.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письмо 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письмо, важны обращение, вежливая просьба и ясная структура. Формулы вроде «Dear…», «Could you please…» и «Best regards» делают текст более уважительным и показывают, что автор умеет выбирать нужный стиль.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 — разный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Информальный чат между друзьями может выглядеть свободно и коротко, а школьное письмо требует аккуратности и сдержанности. В цифровой среде особенно важно помнить, что тон сообщения читается по выбору слов, знакам и форме обращения.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наиболее заметных оттенка тона помогают понять, почему одинаковые слова звучат по-разному в конфликте, споре или публичном выступлении.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слова — polite, cold, direct и sarcastic — помогают описать, как одна и та же фраза воспринимается по-разному.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слайда и лексика для описания тона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ситуаций и повседневного общения в школе.
</a:t>
            </a:r>
            <a:endParaRPr lang="en-US" sz="93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переписке трудности усиливаются, если участники спешат и не уточняют смысл сказанного.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общение ломают не тема и не сложность задания, а манера речи, невнимательность и неумение проверять понимание.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нарушает общение в 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819" y="15013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речевого поведения на уроке английского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уточнять смысл, проверять понимание и вовлекаться в разговор. На уроке английского это показывает интерес к теме и поддерживает живое учебное взаимодействие.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«I think…» и «In my opinion…» делают ответ точнее и помогают аргументировать позицию. Так ученик учится говорить не только правильно, но и убедительно.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Выражать мнение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требует распределять роли, слушать других и отвечать за общий результат. В такой практике английский становится инструментом сотрудничества, а не только предметом изучения.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 паре и группе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«I agree with you» и «I’m not sure I agree» позволяют обсуждать идеи без напряжения. Они развивают уважительный академический диалог и культуру несогласия.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Соглашаться и спорить вежливо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психология и школьная практика.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стиль избегает конфликта, другой его обостряет, а самый эффективный сохраняет уважение к обеим сторонам.
</a:t>
            </a:r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Ассертивное общение наиболее эффективно: оно помогает отстаивать мнение без давления, манипуляций и скрытого напряжения.
</a:t>
            </a:r>
            <a:endParaRPr lang="en-US" sz="1249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общения и их особенности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сигналы, которые усиливают устную речь
</a:t>
            </a:r>
            <a:endParaRPr lang="en-US" sz="2227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свободно плечи, развёрнутое тело и отсутствие защитных жестов делают речь более уверенной. Такая поза помогает показать готовность к диалогу и снижает напряжение у собеседника.
</a:t>
            </a:r>
            <a:endParaRPr lang="en-US" sz="830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зрительный контакт и естественное выражение лица помогают передать интерес и искренность. Если взгляд уходит в сторону или лицо выглядит напряжённым, смысл слов воспринимается холоднее.
</a:t>
            </a:r>
            <a:endParaRPr lang="en-US" sz="788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темп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жесты и спокойный темп речи помогают выделить главное и сделать сообщение понятнее. Слишком быстрый темп, наоборот, мешает слушателю следить за мыслью и деталями.
</a:t>
            </a:r>
            <a:endParaRPr lang="en-US" sz="885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интонация и личная дистанция влияют на то, кажется ли высказывание дружелюбным или резким. В английском общении сдержанный тон обычно воспринимается как знак уважения.
</a:t>
            </a:r>
            <a:endParaRPr lang="en-US" sz="8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конфликта через общение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от признания проблемы к совместному решению и проверке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Межкультурное общение в англоязычной среде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прямота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ситуациях англоговорящие собеседники ценят краткий и прямой ответ, а в других смягчают высказывание, чтобы не звучать слишком категорично или давяще.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допустимой дистанции и прикосновениях различаются. Поэтому одинаковое поведение может казаться одному человеку естественным, а другому — слишком навязчивым.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не всегда означает согласие или растерянность. В разных культурах пауза может быть знаком обдумывания, вежливости или осторожности в выборе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смягчители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«perhaps», «maybe», «I was wondering if…» помогают сделать просьбу мягче. Они важны там, где ценятся тактичность и уважение к собеседнику.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звучит неясно, лучше переспросить, чем делать выводы. В межкультурном общении уточнение часто предотвращает конфликт и показывает зрелость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коммуникативных умений, используемых в школьной и цифровой среде.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качества развиваются практикой: они связаны между собой и усиливают друг друга в устной и цифровой коммуникации.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сильная коммуникация строится не на одном таланте, а на сочетании ясности, эмпатии и умения отвечать уместно.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 успешного говорящего и слушателя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десятиклассники развивают коммуникативные навыки
</a:t>
            </a:r>
            <a:endParaRPr lang="en-US" sz="225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работает над произношением, интонацией и темпом речи. Этот этап помогает заметить слабые места и научиться говорить более отчётливо.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диалоги и интервью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или группа разыгрывает жизненные ситуации, задаёт вопросы и отвечает на них. Так формируются гибкость, спонтанность и уверенность в разговоре.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Мини-дебаты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отстаивать мнение, слушать возражения и строить совместный результат. Здесь особенно важны точность формулировок и уважительный тон.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 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своей речи, словарь полезных выражений и комментарии одноклассников помогают исправлять ошибки. Повторение закрепляет прогресс и делает речь более свободной.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общение в школе и повседневной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человек может говорить по-разному в зависимости от цели, срочности и степени официальности ситуации.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общения должен соответствовать задаче: срочности, формальности, степени личного контакта и необходимости сразу уточнить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общения для разных ситуаций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 — навык, который работает на 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помогает учиться, сотрудничать и уверенно выражать мысли. Чем точнее человек слушает, говорит и учитывает контекст, тем успешнее он в школе, цифровой среде и взрослой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2026-05-31T16:35:46Z</dcterms:created>
  <dcterms:modified xsi:type="dcterms:W3CDTF">2026-05-31T16:35:46Z</dcterms:modified>
</cp:coreProperties>
</file>