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3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English на уроках английского языка: зачем он нужен в 7 классе
</a:t>
            </a:r>
            <a:pPr algn="l" indent="0" marL="0">
              <a:lnSpc>
                <a:spcPct val="90000"/>
              </a:lnSpc>
              <a:buNone/>
            </a:pPr>
            <a:r>
              <a:rPr lang="en-US" sz="16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английские фразы для живого общения на уроке.
</a:t>
            </a:r>
            <a:endParaRPr lang="en-US" sz="3437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школьный Social English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короткие устойчивые фразы для начала урока, просьб, уточнений, благодарности и работы в паре. Они помогают говорить по-английски в обычных школьных ситуациях без длинных ответов и лишнего перехода на русский язык.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12–13 лет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возраст, когда ученики уже готовы использовать больше коротких английских реплик на уроке.
</a:t>
            </a:r>
            <a:endParaRPr lang="en-US" sz="1856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возрасте готовые речевые модели помогают говорить увереннее, быстрее включаться в работу и меньше бояться ошибки.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особенности учащихся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фраз для урока английского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social English чаще всего нужен для просьб и уточнений, а также для коротких реакций и работы в паре.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Просьбы и уточнения занимают центральное место, потому что именно они чаще всего нужны на уроке.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фраз для школьного общения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242" y="1015300"/>
            <a:ext cx="2561915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 прощания в школьном общении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помогают быстро перейти к английскому языку с первых минут занятия. Короткие формы Hello, Hi и Good morning задают рабочий тон и легко повторяются каждый урок.
</a:t>
            </a:r>
            <a:endParaRPr lang="en-US" sz="1186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Прощальные реплики нужны в конце урока и при смене активности. Bye, Goodbye, See you и See you tomorrow помогают завершить общение спокойно и вежливо.
</a:t>
            </a:r>
            <a:endParaRPr lang="en-US" sz="1206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Ответные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общение становится естественнее, если ученики отвечают на приветствие. Nice to see you, Good to see you и See you later делают диалог более похожим на реальную речь.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просты по структуре и не перегружают ученика грамматикой. Поэтому их удобно включать в ежедневное повторение и быстро доводить до автоматизма.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фразы используются чаще всего на уроке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какие речевые задачи возникают на уроке чаще всего и какие модели стоит отрабатывать в первую очередь.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внимания должны быть просьбы и уточнения: именно они чаще всего нужны ученику в реальной работе на уроке.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частоты использования фраз на уроке английского языка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просьбы без резкого тона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Can I…? и Could I…? помогают попросить разрешение или что-то уточнить без резкого звучания. Они особенно полезны в классе, где важна спокойная и уважительная интонация.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 собеседнику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Can you…? и Could you…? подходят, когда нужно попросить одноклассника или учителя о помощи. Слово please делает просьбу ещё вежливее и естественнее.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официальная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I…? часто звучит особенно корректно и уместно в учебной ситуации, например при обращении к учителю. Такая модель помогает показать уважение и хорошую речевую привычку.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 строится не только на словах, но и на интонации. Даже короткая фраза будет звучать дружелюбно, если произнести её спокойно и без давления.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попросить повторить или объяснить по-другому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3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ученик продолжает общение, если не сразу понял фразу учителя или одноклассника.
</a:t>
            </a:r>
            <a:endParaRPr lang="en-US" sz="1131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работы в паре и в группе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парной работе важно быстро договориться о первом шаге. Фразы Let’s start и Let’s work together помогают сразу перейти к действию и не тратить время на долгие объяснения. Так английский становится рабочим инструментом, а не только предметом изучения.
</a:t>
            </a:r>
            <a:endParaRPr lang="en-US" sz="863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начать вместе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Реплики Your turn и My turn поддерживают порядок в задании и делают участие каждого заметным. Они особенно удобны в играх, чтении по ролям и мини-диалогах, где важно чередовать действия и сохранять темп работы.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очередь переходит к другому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What do you think? , I think… In my opinion… и Do you agree? помогают не просто отвечать, а обсуждать. В такой речи ученик учится слушать партнёра, соглашаться, уточнять и вежливо выражать своё мнение.
</a:t>
            </a:r>
            <a:endParaRPr lang="en-US" sz="914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обменяться мнениями
</a:t>
            </a:r>
            <a:endParaRPr lang="en-US" sz="13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по этапам урока английского языка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этапе урока меняется не только содержание, но и функция фраз: от приветствия к инструкции, затем к проверке и завершению.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нагрузка приходится на выполнение задания, когда нужны короткие команды, согласование действий и быстрая проверка.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речевых задач на уроке английского языка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29617"/>
            <a:ext cx="220800" cy="196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594" y="1479100"/>
            <a:ext cx="185812" cy="297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непонимании и ошибке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Is it correct? помогает ученику сверить ответ с учителем или одноклассником. Она развивает привычку уточнять, а не угадывать, и делает учебный диалог более точным.
</a:t>
            </a:r>
            <a:endParaRPr lang="en-US" sz="108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ошибки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Sorry, I made a mistake и I need another try учат спокойно признавать неточность. Это поддерживает рабочую атмосферу и показывает, что ошибка — часть обучения.
</a:t>
            </a:r>
            <a:endParaRPr lang="en-US" sz="1157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повторить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 repeat, please? и Could you help me? дают возможность продолжить общение без лишнего напряжения. Такие короткие реплики звучат вежливо и подходят для быстрого ответа на уроке.
</a:t>
            </a:r>
            <a:endParaRPr lang="en-US" sz="1073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непонимания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don’t understand и I’m not sure помогают честно показать затруднение и не терять ход урока. Ученику проще попросить помощь, чем молчать и выпадать из работы.
</a:t>
            </a:r>
            <a:endParaRPr lang="en-US" sz="112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016996"/>
            <a:ext cx="4007700" cy="190365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речевого этикета на уроке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формулы вежливости помогают школьнику просить, отвечать и реагировать без лишних пауз. На уроке они звучат естественно и повторяются во многих ситуациях.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формулы короткие, легко запоминаются и подходят для ежедневного общения. Чаще всего они нужны для просьбы, благодарности и мягкого ответа.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английского языка по теме social English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7925" y="2974562"/>
            <a:ext cx="2661600" cy="17414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English в играх и мини-заданиях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Игровой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It’s your turn и Choose a card помогают быстро начать задание без лишних объяснений. Ученик сразу понимает, что нужно делать, и включается в игру на английском языке.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Match the words, Guess the answer и Check your partner’s answer делают игру не просто весёлой, а учебной. Они помогают следить за результатом и говорить по делу.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без пауз
</a:t>
            </a:r>
            <a:pPr algn="l" indent="0" marL="0">
              <a:lnSpc>
                <a:spcPct val="100000"/>
              </a:lnSpc>
              <a:buNone/>
            </a:pPr>
            <a:r>
              <a:rPr lang="en-US" sz="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викторин и карточных игр короткие реплики заменяют долгие инструкции. Благодаря этому английский становится инструментом действия, а не только языком упражнений в тетради.
</a:t>
            </a:r>
            <a:endParaRPr lang="en-US" sz="1296" dirty="0"/>
          </a:p>
        </p:txBody>
      </p:sp>
      <p:sp>
        <p:nvSpPr>
          <p:cNvPr id="14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игровые формы особенно полезны, потому что ученикам важно взаимодействовать друг с другом. Короткие фразы поддерживают темп, внимание и живой обмен репликами.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74926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партнёра
</a:t>
            </a:r>
            <a:pPr algn="l" indent="0" marL="0">
              <a:lnSpc>
                <a:spcPct val="100000"/>
              </a:lnSpc>
              <a:buNone/>
            </a:pPr>
            <a:r>
              <a:rPr lang="en-US" sz="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Well done показывает одобрение и создаёт доброжелательный тон в классе. В мини-заданиях она особенно важна, потому что помогает ученикам не бояться пробовать и отвечать.
</a:t>
            </a:r>
            <a:endParaRPr lang="en-US" sz="12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развиваются через social English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одних и тех же коротких фраз делает их автоматическими и снижает языковое напряжение. Это особенно заметно в парной работе и при ответе учителю.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связан с говорением и сотрудничеством. Остальные навыки укрепляются за счёт регулярного слухового и речевого повторения в знакомых ситуациях.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влияния social English на учебные навыки по типовым ситуациям урока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смешение моделей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этапе появляется путаница между Can I и Can you, а также попытка строить длинную фразу вместо короткой готовой модели.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слишком прямой тон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формулируют просьбу слишком резко или забывают добавить please. Вежливость в такой реплике теряется, хотя смысл остаётся понятным.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исправление через повтор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образца ученик сравнивает нейтральную и вежливую форму, повторяет правильный вариант и использует его в классе уже без подсказки.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для урока английского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Hello! How are you? — I’m fine, thanks. помогает быстро включиться в урок. Он создаёт спокойное начало и даёт ученикам простой образец для ежедневного общения.
</a:t>
            </a:r>
            <a:endParaRPr lang="en-US" sz="787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 перед началом работы
</a:t>
            </a:r>
            <a:endParaRPr lang="en-US" sz="1012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диалоге Can you help me? — Sure. слышится естественная поддержка партнёра. Такие реплики полезны в парной работе, когда нужно попросить подсказку и сразу продолжить задание.
</a:t>
            </a:r>
            <a:endParaRPr lang="en-US" sz="768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Парная помощь и уточнение
</a:t>
            </a:r>
            <a:endParaRPr lang="en-US" sz="1170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What’s the answer? — I think it’s B. подходит для короткой проверки и обсуждения. Он учит не молчать, а аккуратно высказывать предположение и сравнивать версии.
</a:t>
            </a:r>
            <a:endParaRPr lang="en-US" sz="768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8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вместе
</a:t>
            </a:r>
            <a:endParaRPr lang="en-US" sz="13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готовой фразы к самостоятельной речи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ученик постепенно переходит от узнавания social English к свободному использованию фразы в учебной ситуации.
</a:t>
            </a:r>
            <a:endParaRPr lang="en-US" sz="108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для учебного общения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мини-словарь собирает самые нужные фразы для урока английского языка. Он помогает быстро найти подходящее выражение в знакомой учебной ситуации.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фраз небольшой, но покрывает ключевые ситуации урока: начать общение, попросить помощь, распределить очередь и поблагодарить собеседника.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по теме social English для урока английского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речевых опор помогают быстрее говорить уверенно на уроке.
</a:t>
            </a:r>
            <a:endParaRPr lang="en-US" sz="2201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повторение коротких формул делает ответ почти автоматическим. Когда фразы знакомы и звучат каждый урок, ученику проще вступать в общение без паузы и страха.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учебных фраз social English по основным ситуациям урока
</a:t>
            </a:r>
            <a:endParaRPr lang="en-US" sz="10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50" y="626201"/>
            <a:ext cx="3927900" cy="38741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3087" y="2165750"/>
            <a:ext cx="318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English помогает ученикам здороваться, просить, уточнять, благодарить и работать вместе на английском языке. Такие фразы делают урок понятнее, доброжелательнее и заметно активнее.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74700" y="843225"/>
            <a:ext cx="33324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social English делает урок английского живым и полезным
</a:t>
            </a:r>
            <a:endParaRPr lang="en-US" sz="21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2026-05-31T00:52:08Z</dcterms:created>
  <dcterms:modified xsi:type="dcterms:W3CDTF">2026-05-31T00:52:08Z</dcterms:modified>
</cp:coreProperties>
</file>