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3367" y="-1"/>
            <a:ext cx="4145607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Мелвилл «Moby-Dick»: роман, язык и 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Китобойное плавание, символы и язык, в котором скрыта философия человека.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романа и его литературная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«Moby-Dick» вырос из эпохи китобойного промысла Новой Англии и морского опыта Мелвилла. При жизни автора книга была понята не сразу, а по-настоящему оценена лишь в XX веке как сложное и многослойное произведение.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 Мелвилл и особенности авторского замысла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биография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молодости Мелвилл служил матросом на торговых и китобойных судах. Этот опыт дал ему точные знания о морской жизни, дисциплине на корабле и повседневном труде экипажа.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рядом стоят бытовые детали, философские рассуждения и торжественная речь. Такое сочетание делает роман одновременно приключенческим, интеллектуальным и эмоционально напряжённым.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опирался не только на личные впечатления, но и на Библию, Шекспира, книги о мореплавании. Благодаря этому роман соединяет реалистическое наблюдение с высокой литературной традицией.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символу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Мелвилла обычные предметы и действия быстро обретают более глубокий смысл. Именно поэтому морское путешествие в романе воспринимается как история о человеке, судьбе и границах познания.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«Pequod» как пространство действия и модель общества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становится отдельной вселенной, где люди вынуждены жить бок о бок, подчиняясь общим правилам, опасности моря и власти капитана. На палубе проявляются и характеры, и социальные роли.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экипаж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«Pequod» вместе служат американцы, Квикег, Даггу и другие моряки. Такое разнообразие подчёркивает, что роман показывает не только поход, но и столкновение разных культур и мировоззрений.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5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Судно напоминает уменьшенную копию человеческого сообщества: в нём есть дружба, соперничество, подчинение и солидарность. Поэтому внутренние отношения на корабле имеют не только бытовое, но и символическое значение.
</a:t>
            </a:r>
            <a:endParaRPr lang="en-US" sz="1017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перед стихией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экипаж кажется сплочённым, он остаётся зависимым от моря, погоды и решений капитана. Эта зависимость делает пространство корабля особенно напряжённым и предвещает будущую катастрофу.
</a:t>
            </a:r>
            <a:endParaRPr lang="en-US" sz="11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Ишмаэль как narrator, witness and observer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«Call me Ishmael» сразу создаёт эффект доверительного разговора. Ишмаэль не просто сообщает события, а приглашает читателя смотреть на них через собственный опыт и память.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и свидетель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находится внутри истории, но одновременно сохраняет дистанцию наблюдателя. Благодаря этому повествование сочетает живые впечатления с более широкими размышлениями о человеке и мире.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262723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 философия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Ишмаэль умеет замечать странность происходящего и говорить о ней с иронией, не теряя серьёзности. Его взгляд помогает соединить приключение, размышление и внутреннюю свободу рассказчика.
</a:t>
            </a:r>
            <a:endParaRPr lang="en-US" sz="10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травма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ноги превращает Ахава не просто в раненого человека, а в героя, который связывает всю свою жизнь с местью. Его боль становится основой каждого решения.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Ахав обладает редкой харизмой, волей и умением подчинять других. Именно эта энергия делает его опасным: он умеет вести людей за собой, но ведёт их к гибели.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воспринимает Моби Дика как личного врага и отказывается признать пределы человеческой власти. В этом заключается его трагедия: разум уступает место разрушительной страсти.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Одержимость Ахава затрагивает не только его самого. Постепенно она подчиняет весь экипаж и превращает китобойное плавание в путь к катастрофе, которую уже невозможно остановить.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Ахав: образ одержимости и трагической воли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отплытия к трагедии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романе Г. Мелвилла «Moby-Dick»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и их смысловые функции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Квикег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Квикег воплощает верность, физическую силу и внутреннее достоинство. Его дружба с Ишмаэлем придаёт роману редкую теплоту и показывает, что человечность сильнее внешних различий.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Старбек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Старбек представляет разум, осторожность и нравственное сомнение. Он понимает опасность капитанской одержимости, но не может остановить её, что усиливает трагическое напряжение сюжета.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экипажа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моряки подчёркивают зависимость людей друг от друга в замкнутом пространстве корабля. Их общая работа делает «Pequod» живой моделью общества, где судьбы связаны между собой.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Стубб
</a:t>
            </a:r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Стубб вводит в роман ироничный взгляд на происходящее. Его реакция помогает увидеть, что китобойная жизнь требует не только силы, но и умения сохранять внутреннее равновесие.
</a:t>
            </a:r>
            <a:endParaRPr lang="en-US" sz="10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романа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соединяет личную драму Ахава с философским вопросом о пределах человеческого понимания и 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мотивы одержимости и столкновения с непостижимой силой мира; остальные темы поддерживают эту главную линию.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Мелвилл, «Moby-Dick; or, The Whale»
</a:t>
            </a:r>
            <a:endParaRPr lang="en-US" sz="9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10257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 Дик обозначает то, что нельзя полностью объяснить. Он становится образом скрытой реальности, которая ускользает от человека и сопротивляется любому простому толкованию.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кит вызывает не только интерес, но и тревогу. В романе он связан с ощущением опасности, которое усиливается именно потому, что противник остаётся почти недоступным.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Белизна образа создаёт двойственность: она может напоминать о чистоте, пустоте или безличной неопределённости. Из-за этого символ становится особенно многозначным и выразительным.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разума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литературном анализе Моби Дик часто понимается как знак того, что человек не способен исчерпать мир разумом. Его образ подчёркивает границы знания и контроля.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кит как символ в литературном анализе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лексика и реалистические детали в тексте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судна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Мелвилл подробно называет части корабля, снасти и должности на борту, поэтому читатель видит не абстрактное судно, а живой рабочий механизм с чёткой иерархией и обязанностями.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китобоев
</a:t>
            </a:r>
            <a:pPr algn="l" indent="0" marL="0">
              <a:lnSpc>
                <a:spcPct val="100000"/>
              </a:lnSpc>
              <a:buNone/>
            </a:pPr>
            <a:r>
              <a:rPr lang="en-US" sz="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лова, приёмы охоты и этапы разделки кита описаны точными словами, характерными для морского промысла XIX века. Это придаёт повествованию документальную убедительность и историческую конкретность.
</a:t>
            </a:r>
            <a:endParaRPr lang="en-US" sz="1032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путь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Упоминания курса, ветров, карты, вахт и морских ориентиров создают ощущение настоящего плавания. Благодаря этому роман соединяет приключение с опытом профессионального мореплавания.
</a:t>
            </a:r>
            <a:endParaRPr lang="en-US" sz="1163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Незнакомая морская лексика расширяет читательский кругозор и показывает, как художественный текст может обучать языку через точное название предметов, действий и трудовых процессов.
</a:t>
            </a:r>
            <a:endParaRPr lang="en-US" sz="11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788" y="1835776"/>
            <a:ext cx="477178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романа и их смысл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переводят сюжет о китобойном плавании в философский план и помогают увидеть в частной истории общечеловеческие вопросы о страхе, власти, судьбе и границах познания.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образы у Мелвилла всегда шире буквального значения: они связывают внешний сюжет с размышлением о человеке и мире.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Мелвилл, «Moby-Dick»
</a:t>
            </a:r>
            <a:endParaRPr lang="en-US" sz="9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Библейские, мифологические и шекспировские аллюзии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романе слышны отзвуки Библии: торжественная интонация, мотивы испытания, греха и возмездия. Это придаёт истории о китобойцах смысл нравственного и духовного испытания.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Шекспировская драматичность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Монологи Ахава, напряжённые столкновения и ощущение роковой неотвратимости сближают роман с Шекспиром. Герои говорят так, будто находятся на сцене трагедии.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 древняя трагедия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Ахава напоминает героев античных мифов и трагедий, которые вступают в борьбу с силой, превосходящей человека. Его речь и поступки строятся как путь к гибели.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жанров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Ишмаэль соединяет хронику, проповедь, эссе и поэтическое размышление. Благодаря этому роман выходит за рамки одного жанра и воспринимается как произведение большой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восприятие романа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Критическая оценка менялась постепенно: от прохладного отклика современников к устойчивому интересу исследователей, а затем к признанию романа одним из ключевых текстов американской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читали роман, тем заметнее становились его символика, композиционная сложность и философская глубина.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история литературной рецепции «Moby-Dick»; данные представлены как условная шкала.
</a:t>
            </a:r>
            <a:endParaRPr lang="en-US" sz="8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считается сложным для чтения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отступления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постоянно прерывается главами о китах, промысле, анатомии и морской практике. Эти вставки делают текст насыщенным, но требуют от читателя терпения и внимания к деталям.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жанров
</a:t>
            </a:r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произведении соединяются приключенческий роман, научное описание, философский комментарий и лирическая проза. Из-за такого сочетания читателю трудно ожидать ровного, привычного развития действия.
</a:t>
            </a:r>
            <a:endParaRPr lang="en-US" sz="1057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романа не приносит утешительного исхода: катастрофа разрушает ожидания приключенческой литературы. Такой финал заставляет читателя искать не развязку, а смысл трагедии.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Непростая композиция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 движется по прямой линии к победе героя. Напротив, напряжение нарастает через паузы, повторы, символические сцены и резкие смены тона, что усложняет восприятие.
</a:t>
            </a:r>
            <a:endParaRPr lang="en-US" sz="10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Остров, который жил морем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Нантакет в XIX веке воспринимался как город, где морская экспедиция была частью повседневной жизни. Отсюда уходили суда, а их возвращение определяло доходы семей, работу мастерских и облик всего порта. Старые причалы и маяки напоминают о времени, когда море было главным источником благосостояния.
</a:t>
            </a:r>
            <a:endParaRPr lang="en-US" sz="947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китобойного промысла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Китовый жир, спермацет и другие продукты китобойного промысла были важны для промышленности той эпохи. Поэтому плавания длились месяцами и требовали дисциплины, опыта и риска. Исторический порт или морское поселение помогают увидеть, насколько реалистичен мир романа.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Нантакет и китобойная культура Новой Англии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одержимость Ахава ведёт к катастрофе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событий в романе показывает, как личная месть превращается в разрушительную силу для всего экипажа.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1312" y="1835776"/>
            <a:ext cx="4091897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романа и их литературные функции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 противопоставлении разума и страсти, личного выбора и общей судьбы. Через каждого героя Мелвилл раскрывает отдельную сторону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 просто действуют в сюжете: они воплощают идеи, которые помогают прочитать роман как философскую трагедию.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Мелвилл, «Moby-Dick»
</a:t>
            </a:r>
            <a:endParaRPr lang="en-US" sz="9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631" y="1915660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5" y="1892681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751" y="1867952"/>
            <a:ext cx="509053" cy="50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кит как метафора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Моби Дика вышел за пределы романа и стал универсальным обозначением навязчивой цели, которая захватывает человека и постепенно подчиняет себе его жизнь и решения.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модерна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повлиял на модернистскую прозу и научил читать сложный текст как художественный эксперимент. Его композиция и многослойность стали ориентиром для поздней литературы.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Культовая первая строка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«Call me Ishmael» закрепилась как одна из самых узнаваемых в англоязычной литературе. Она сразу задаёт доверительный тон и подготавливает к необычному повествованию.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«Moby-Dick» в культуре и 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«Moby-Dick» важен для школьного изучения английского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«Moby-Dick» показывает, как роман может соединять приключение, символы и сложную речь. Он учит читать внимательно, замечать аллюзии и понимать, почему одержимость разрушает человека.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2026-05-31T15:59:11Z</dcterms:created>
  <dcterms:modified xsi:type="dcterms:W3CDTF">2026-05-31T15:59:11Z</dcterms:modified>
</cp:coreProperties>
</file>