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О. Генри «Вождь краснокожих»: комический сюжет, конфликт и неожиданный финал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похищения, где ребёнок побеждает взрослых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О. Генри и его новелла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О. Генри мастер короткого рассказа: он строит острую интригу, показывает обычную жизнь с иронией и завершает историю неожиданным пуантом.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эпизод входит в сюжет рассказа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Задумка похищения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Сэм и Билл рассчитывают на быстрый выкуп и уверены, что дело пойдёт по плану.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Первые часы в лагере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Джонни шумит, спорит и требует внимания, а взрослые всё чаще теряют терпение и контроль.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Захват Джонни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попадает к похитителям, и сразу становится ясно: он не собирается вести себя покорно.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789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Срыв расчёта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Преступный замысел превращается в хаос: вместо лёгкой добычи похитители получают сплошные проблемы.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471573"/>
            <a:ext cx="3887700" cy="199530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фрагмента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распределяются роли в эпизоде и почему инициатива переходит к ребёнку.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 сильнее выглядят взрослые, но фактически ход событий определяет Джонни.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О. Генри «Вождь краснокожих»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5534" y="918425"/>
            <a:ext cx="3806782" cy="391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15648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жертва, а хозяин положения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Джонни ведёт себя не испуганно, а шумно и напористо. Он быстро привыкает к обстановке и начинает влиять на взрослых. Его поведение ломает их расчёт.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5400" y="252125"/>
            <a:ext cx="8708700" cy="6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Джонни Дорсетт: характер в деталях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215400" y="35834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Детская энергия и изобретательность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мальчике соединяются упрямство, фантазия и удивительная смелость. Он действует спонтанно, но именно это делает его сильнее похитителей в психологическом смысле.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Сэм и Билл: образ неудачливых похитителей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Сэм и Билл уверены, что похищение принесёт лёгкие деньги, но уже первые минуты показывают их неподготовленность. Они не умеют просчитывать последствия и быстро теряют самообладание.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активнее ведёт себя Джонни, тем заметнее растут раздражение и усталость похитителей. Вместо уверенных преступников перед читателем оказываются люди, которых легко вывести из равновесия.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поражение связано не только со случаем, но и с собственной недальновидностью. Они недооценили ребёнка и переоценили свой план, поэтому каждый шаг лишь ухудшал положение.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конфликт в эпизоде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показывает, как замысел похитителей быстро превращается в хаос.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эпизода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настроений идёт очень быстро: сцену меняет почти каждая реплика, поэтому напряжение не успевает ослабнуть.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Похитители теряют устойчивость, а Джонни всё увереннее управляет ситуацией.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О. Генри «Вождь краснокожих»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094" y="1155650"/>
            <a:ext cx="29700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77944" y="1180190"/>
            <a:ext cx="309900" cy="2479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72244" y="1180190"/>
            <a:ext cx="309900" cy="24792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как основа фрагмента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36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ждёт испуга и покорности, но получает шумного, упрямого мальчика, который ведёт себя совсем не как жертва.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779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Опасное похищение выглядит почти как бытовая возня. Именно несоответствие между серьёзной целью и смешным результатом создаёт комизм.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722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реплики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диалоги делают сцену подвижной и смешной. По словам героев сразу видно, кто теряет терпение, а кто берёт власть.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персонажей и её значение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Реплики Сэма и Билла короткие, сбивчивые и нервные. По их словам легко почувствовать усталость, спор и растущее бессилие перед Джонни.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мальчика звучит уверенно и требовательно. Он говорит так, будто сам распоряжается происходящим, и этим особенно смешит читателя.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 заменяют длинные объяснения: характеры раскрываются прямо в действии. О. Генри показывает, что один герой командует, а другие всё больше теряются.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1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Пыльная дорога и маленький город
</a:t>
            </a:r>
            <a:pPr algn="ctr" indent="0" marL="0">
              <a:lnSpc>
                <a:spcPct val="100000"/>
              </a:lnSpc>
              <a:buNone/>
            </a:pPr>
            <a:r>
              <a:rPr lang="en-US" sz="74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разворачивается в тихой американской провинции, где дорога быстро уводит от привычной жизни, а маленький город остаётся за спиной. Такое пространство кажется обыденным, но именно в нём особенно заметны страх, одиночество и неуверенность героев.
</a:t>
            </a:r>
            <a:endParaRPr lang="en-US" sz="1111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Лагерь среди открытого пространства
</a:t>
            </a:r>
            <a:pPr algn="ctr" indent="0" marL="0">
              <a:lnSpc>
                <a:spcPct val="100000"/>
              </a:lnSpc>
              <a:buNone/>
            </a:pPr>
            <a:r>
              <a:rPr lang="en-US" sz="72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Лагерь похитителей выглядит временным и неуютным: вокруг пустое пространство, минимум удобств и постоянное ощущение настороженности. Простая обстановка подчёркивает, что преступники не чувствуют себя хозяевами положения и не могут расслабиться ни на минуту.
</a:t>
            </a:r>
            <a:endParaRPr lang="en-US" sz="1080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без роскоши — и без защиты
</a:t>
            </a:r>
            <a:pPr algn="ctr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нет богатых интерьеров или красивых декораций: всё подчинено повседневности и суровой действительности. На таком фоне особенно ясно видно, как жадность и слабость персонажей становятся частью обычного, почти бытового хаоса.
</a:t>
            </a:r>
            <a:endParaRPr lang="en-US" sz="118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и пространство действия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Сатирический смысл рассказа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О. Генри высмеивает желание быстро обогатиться: Сэм и Билл рассчитывают на лёгкий успех, но их план с самого начала держится на жадности и самообмане.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Сатирический эффект усиливается тем, что преступники не учитывают живого человека. Они видят лишь выкуп, а не характер ребёнка, поэтому терпят и практический, и моральный провал.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рассказа связан с разоблачением самоуверенности. Автор показывает: когда человек строит расчёт без здравого смысла, даже серьёзное дело превращается в нелепую неудачу.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0552" y="1151850"/>
            <a:ext cx="6010096" cy="239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26500" y="252125"/>
            <a:ext cx="6778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эпизод особенно выразительным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26500" y="3699250"/>
            <a:ext cx="3630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эпизоде важны приёмы, которые усиливают и комизм, и напряжение.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 строится на резких противопоставлениях: чем сильнее растеряны взрослые, тем заметнее власть ребёнка. Благодаря этому сюжет остаётся напряжённым и смешным одновременно.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956475" y="3699250"/>
            <a:ext cx="29481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 рассказа О. Генри «Вождь краснокожих»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3925" y="1174500"/>
            <a:ext cx="42858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способен перевернуть весь замысел взрослых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2254650" y="3980100"/>
            <a:ext cx="4634700" cy="10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фрагмента — один шумный и непредсказуемый мальчик, который меняет ход событий без силы и оружия. Его характер важнее любой физической власти.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 рассказа О. Генри «Вождь краснокожих»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противопоставления в тексте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пара показывает, как комическое возникает из столкновения несовместимых ролей и ожиданий.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противопоставления ведут к одной мысли: привычный порядок в рассказе перевёрнут, а потому преступный план обречён на срыв.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анализ фрагмента рассказа О. Генри «Вождь краснокожих»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2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 как пример новеллы с неожиданной развязкой
</a:t>
            </a:r>
            <a:endParaRPr lang="en-US" sz="2332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32400" y="1613873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Завязка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Похитители захватывают Джонни и рассчитывают на выкуп. Уже здесь чувствуется, что их уверенность слишком самонадеянна.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081250" y="1613873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начинает вести себя шумно, требовательно и свободно. Вместо послушной жертвы взрослые получают источник постоянных проблем.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30100" y="1613873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Неожиданный поворот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рушится, а похитители теряют контроль над ситуацией. Именно резкая смена ожиданий делает новеллу особенно запоминающейся.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текст хорошо запоминается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легко удерживается в памяти благодаря яркому образу Джонни, который ведёт себя не как жертва, а как главный участник событий. Такой перевёрнутый конфликт сразу привлекает внимание.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Запоминанию помогают короткие сцены, живые реплики и быстрое развитие действия. Читатель ясно видит смешную ситуацию, где измученные похитители оказываются слабее ребёнка.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неудачи похитителей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событий в фрагменте рассказа О. Генри «Вождь краснокожих»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Выводы по фрагменту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 показывает, что хитрый план не работает, если люди смотрят только на выгоду и не понимают характеры других. В этом и состоит главная ошибка Сэма и Билла.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Джонни побеждает не силой, а поведением: он не боится, не подчиняется и быстро занимает ведущую роль. Именно это делает сцену необычной и смешной.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О. Генри использует короткие диалоги, резкие смены настроения и контраст героев, чтобы удерживать внимание читателя. Каждая сцена приближает неудачу похитителей.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эпизода в том, что неожиданный поворот меняет всё: преступление превращается в комическую историю, а взрослые оказываются бессильны перед ребёнком.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3700" y="994186"/>
            <a:ext cx="3189000" cy="31734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8525" y="1183650"/>
            <a:ext cx="39024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чему учит «Вождь краснокожих»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учит не строить планы на жадности и самоуверенности. О. Генри показывает, что живой характер, смекалка и непредсказуемость могут разрушить любой расчёт.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2026-05-22T20:45:10Z</dcterms:created>
  <dcterms:modified xsi:type="dcterms:W3CDTF">2026-05-22T20:45:10Z</dcterms:modified>
</cp:coreProperties>
</file>