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Многоугольник: от определения к задачам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понятия, углы, диагонали и площадь без лишней сложности.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Многоугольники окружают нас в плитке, знаках, окнах и чертежах. Чтобы уверенно работать с ними, нужны только основы: отрезки, углы, периметр, площадь и разбиение фигур.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живёт геометрия многоугольников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многоугольник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44325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Замкнутая ломаная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Многоугольник — это замкнутая ломаная, составленная из трёх и более отрезков. Между её концами нет разрывов, а все звенья образуют единую фигуру.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14750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элементы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любой такой фигуры есть стороны, вершины, углы и диагонали. Эти элементы помогают описывать фигуру точно и переходить к вычислениям.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фигур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многоугольникам относятся треугольник, четырёхугольник, пятиугольник и многие другие фигуры. Их легко узнать по прямым сторонам и углам.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814750" y="317452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кривых линий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Кривых сторон у многоугольника быть не может. Если граница содержит дугу или окружность, это уже не многоугольник.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475" y="3180730"/>
            <a:ext cx="4063200" cy="13887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по числу сторон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02575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сторон
</a:t>
            </a:r>
            <a:pPr algn="l" indent="0" marL="0">
              <a:lnSpc>
                <a:spcPct val="150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фигуры зависит от числа сторон. Например, треугольник имеет 3 стороны, четырёхугольник — 4, пятиугольник — 5, а шестиугольник — 6.
</a:t>
            </a:r>
            <a:endParaRPr lang="en-US" sz="1005" dirty="0"/>
          </a:p>
        </p:txBody>
      </p:sp>
      <p:sp>
        <p:nvSpPr>
          <p:cNvPr id="12" name="Text 3"/>
          <p:cNvSpPr txBox="1"/>
          <p:nvPr/>
        </p:nvSpPr>
        <p:spPr>
          <a:xfrm>
            <a:off x="602575" y="33821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50000"/>
              </a:lnSpc>
              <a:buNone/>
            </a:pPr>
            <a:r>
              <a:rPr lang="en-US" sz="12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названия помогают быстро отличать фигуры и понимать их свойства ещё до вычислений. Это удобно при решении задач и чтении чертежей.
</a:t>
            </a:r>
            <a:endParaRPr lang="en-US" sz="1261" dirty="0"/>
          </a:p>
        </p:txBody>
      </p:sp>
      <p:sp>
        <p:nvSpPr>
          <p:cNvPr id="13" name="Text 4"/>
          <p:cNvSpPr txBox="1"/>
          <p:nvPr/>
        </p:nvSpPr>
        <p:spPr>
          <a:xfrm>
            <a:off x="3454800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чисел
</a:t>
            </a:r>
            <a:pPr algn="l" indent="0" marL="0">
              <a:lnSpc>
                <a:spcPct val="15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многоугольника столько же вершин, сколько сторон. Каждый угол связан с одной вершиной, поэтому эти числа всегда совпадают.
</a:t>
            </a:r>
            <a:endParaRPr lang="en-US" sz="1035" dirty="0"/>
          </a:p>
        </p:txBody>
      </p:sp>
      <p:sp>
        <p:nvSpPr>
          <p:cNvPr id="14" name="Text 5"/>
          <p:cNvSpPr txBox="1"/>
          <p:nvPr/>
        </p:nvSpPr>
        <p:spPr>
          <a:xfrm>
            <a:off x="6302475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принцип
</a:t>
            </a:r>
            <a:pPr algn="l" indent="0" marL="0">
              <a:lnSpc>
                <a:spcPct val="150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сторон, тем больше деталей у контура. Однако правило счёта остаётся одинаковым: стороны, вершины и углы считают по одному и тому же кругу.
</a:t>
            </a:r>
            <a:endParaRPr lang="en-US" sz="96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900" y="1917"/>
            <a:ext cx="4319700" cy="39231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Выпуклый и невыпуклый многоугольник
</a:t>
            </a:r>
            <a:endParaRPr lang="en-US" sz="3383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16900" y="71072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Выпуклая фигура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Выпуклый многоугольник не имеет вогнутых частей: вся фигура лежит по одну сторону от любой своей стороны. Любая прямая сторона остаётся «снаружи» по отношению к контуру.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116900" y="218357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с впадиной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Невыпуклый многоугольник имеет впадину, из-за которой часть фигуры уходит внутрь. На рисунке это хорошо видно по вогнутому углу или звёздчатому контуру.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475" y="3006985"/>
            <a:ext cx="4063200" cy="15633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и неправильные многоугольники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44325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обязательных условия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многоугольник одновременно имеет все равные стороны и все равные углы. Эти два условия должны выполняться вместе, иначе фигура уже не считается правильной.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 сравнения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 — пример правильного четырёхугольника. Прямоугольник без равных всех сторон уже не подходит под определение правильного многоугольника.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14775" y="138732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фигура неправильная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Неправильный многоугольник нарушает хотя бы одно из этих требований. Например, стороны могут быть разной длины, даже если углы выглядят одинаковыми.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и обозначения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93475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угол смежен с внутренним и вместе с ним образует прямую линию. Поэтому их суммы всегда дают 180°.
</a:t>
            </a:r>
            <a:endParaRPr lang="en-US" sz="1164" dirty="0"/>
          </a:p>
        </p:txBody>
      </p:sp>
      <p:sp>
        <p:nvSpPr>
          <p:cNvPr id="12" name="Text 3"/>
          <p:cNvSpPr txBox="1"/>
          <p:nvPr/>
        </p:nvSpPr>
        <p:spPr>
          <a:xfrm>
            <a:off x="693475" y="21762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Сторона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Сторона — это один из отрезков, из которых состоит граница многоугольника. По сторонам удобно считать периметр и различать фигуры между собой.
</a:t>
            </a:r>
            <a:endParaRPr lang="en-US" sz="1139" dirty="0"/>
          </a:p>
        </p:txBody>
      </p:sp>
      <p:sp>
        <p:nvSpPr>
          <p:cNvPr id="13" name="Text 4"/>
          <p:cNvSpPr txBox="1"/>
          <p:nvPr/>
        </p:nvSpPr>
        <p:spPr>
          <a:xfrm>
            <a:off x="3441939" y="21762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 — это точка, где сходятся две соседние стороны. Вершины образуют «угловой каркас» фигуры и помогают вести счёт элементов.
</a:t>
            </a:r>
            <a:endParaRPr lang="en-US" sz="1164" dirty="0"/>
          </a:p>
        </p:txBody>
      </p:sp>
      <p:sp>
        <p:nvSpPr>
          <p:cNvPr id="14" name="Text 5"/>
          <p:cNvSpPr txBox="1"/>
          <p:nvPr/>
        </p:nvSpPr>
        <p:spPr>
          <a:xfrm>
            <a:off x="6190400" y="21762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угол находится внутри многоугольника. Его величина показывает, насколько широко раскрыта фигура в данной вершине.
</a:t>
            </a:r>
            <a:endParaRPr lang="en-US" sz="1164" dirty="0"/>
          </a:p>
        </p:txBody>
      </p:sp>
      <p:sp>
        <p:nvSpPr>
          <p:cNvPr id="15" name="Text 6"/>
          <p:cNvSpPr txBox="1"/>
          <p:nvPr/>
        </p:nvSpPr>
        <p:spPr>
          <a:xfrm>
            <a:off x="3441939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Диагональ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Диагональ соединяет две несоседние вершины. Она проходит внутри фигуры и помогает разбивать многоугольник на более простые части.
</a:t>
            </a:r>
            <a:endParaRPr lang="en-US" sz="106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952020"/>
            <a:ext cx="4063200" cy="17268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признака позволяют быстро описать любой многоугольник и не перепутать его свойства при решении задач.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фигура может одновременно принадлежать сразу к нескольким группам: например, квадрат — выпуклый и правильный.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многоугольников по числу сторон, выпуклости и правильности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классифицируют многоугольники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суммы внутренних углов n-угольника: (n−2)×180°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внутренних углов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работает для любого n-угольника и удобно проверяется на простых примерах из нескольких сторон.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добавленная сторона увеличивает сумму внутренних углов на 180°, потому что фигура разбивается ещё на один треугольник.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ключевой ориентир: при обходе фигуры поворот суммируется до полного круга.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360°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такова сумма внешних углов многоугольника.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внешних углов многоугольника, школьная геометрия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одного вершины внутренний и внешний углы всегда дополняют друг друга до развёрнутого угла.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сумма смежных углов у одной вершины.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смежных углов; школьная геометрия.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формула числа диагоналей n-угольника.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многоугольника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растут быстрее числа сторон: каждая новая вершина добавляет несколько новых соединений, не считая соседние вершины.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n(n−3)/2 точно описывает рост числа диагоналей и помогает быстро проверять ответы в задачах.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перейти к треугольникам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основано на разбиении выпуклой фигуры диагоналями из одной вершины.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475" y="3180730"/>
            <a:ext cx="4063200" cy="13887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простых фигур к многоугольнику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2575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с прямоугольника
</a:t>
            </a:r>
            <a:pPr algn="l" indent="0" marL="0">
              <a:lnSpc>
                <a:spcPct val="150000"/>
              </a:lnSpc>
              <a:buNone/>
            </a:pPr>
            <a:r>
              <a:rPr lang="en-US" sz="11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прямоугольника находят по длинам двух смежных сторон: это самая простая опорная формула, от которой удобно переходить к более сложным фигурам.
</a:t>
            </a:r>
            <a:endParaRPr lang="en-US" sz="1122" dirty="0"/>
          </a:p>
        </p:txBody>
      </p:sp>
      <p:sp>
        <p:nvSpPr>
          <p:cNvPr id="11" name="Text 3"/>
          <p:cNvSpPr txBox="1"/>
          <p:nvPr/>
        </p:nvSpPr>
        <p:spPr>
          <a:xfrm>
            <a:off x="602575" y="33821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частей
</a:t>
            </a:r>
            <a:pPr algn="l" indent="0" marL="0">
              <a:lnSpc>
                <a:spcPct val="150000"/>
              </a:lnSpc>
              <a:buNone/>
            </a:pPr>
            <a:r>
              <a:rPr lang="en-US" sz="10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провести диагонали из одной вершины, многоугольник распадается на треугольники. Затем остаётся сложить найденные площади и получить ответ для всей фигуры.
</a:t>
            </a:r>
            <a:endParaRPr lang="en-US" sz="1069" dirty="0"/>
          </a:p>
        </p:txBody>
      </p:sp>
      <p:sp>
        <p:nvSpPr>
          <p:cNvPr id="12" name="Text 4"/>
          <p:cNvSpPr txBox="1"/>
          <p:nvPr/>
        </p:nvSpPr>
        <p:spPr>
          <a:xfrm>
            <a:off x="4872950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треугольник
</a:t>
            </a:r>
            <a:pPr algn="l" indent="0" marL="0">
              <a:lnSpc>
                <a:spcPct val="150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треугольника выражают через основание и высоту. Именно треугольники чаще всего используют как «кирпичики» при разбиении многоугольника на части.
</a:t>
            </a:r>
            <a:endParaRPr lang="en-US" sz="113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2220908"/>
            <a:ext cx="4063200" cy="11890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Пятиугольник разбит на три треугольника. Нужно сложить площади всех частей, чтобы получить площадь всей фигуры.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площадей трёх треугольников даёт 19 см²; это показывает, как разбиение упрощает вычисления.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разбиению многоугольника на треугольники.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вычисления площади пятиугольника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7806" y="1440450"/>
            <a:ext cx="169650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0294" y="144045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4090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9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восьмиугольника используем формулу суммы внутренних углов: (8−2)×180°. Получаем 1080°. Это быстрый способ проверить, правильно ли решена задача без построения чертежа.
</a:t>
            </a:r>
            <a:endParaRPr lang="en-US" sz="1493" dirty="0"/>
          </a:p>
        </p:txBody>
      </p:sp>
      <p:sp>
        <p:nvSpPr>
          <p:cNvPr id="12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диагоналей семиугольника находим по формуле n(n−3)/2. Подставляем 7 и получаем 14. Важно не считать соседние стороны диагоналями.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Выпуклость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рисунках нужно отделить выпуклые фигуры от невыпуклых. У невыпуклой есть «впадина», поэтому часть внутреннего пространства уходит внутрь контура.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 по трём шагам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0063" y="994962"/>
            <a:ext cx="2220000" cy="20422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2888" y="994962"/>
            <a:ext cx="2220000" cy="2042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426388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правильного шестиугольника все стороны и углы равны. Делим 360° на 6 и получаем внешний угол 60°, а внутренний — 120°. Такой результат удобно сразу сверять с формулой 180°−360°/n.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426389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Шестиугольник без ошибок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9213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одной вершины пятиугольника проводят диагонали только к несоседним вершинам. Получается три треугольника, потому что число частей всегда равно n−2. Для пятиугольника это особенно легко проверить на схеме.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529214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сторон — три треугольника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короткие задачи с проверкой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949032"/>
            <a:ext cx="4063200" cy="17328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Найдите площадь всей фигуры по сумме площадей треугольников и отметьте, чего не хватает для решения без готового разбиения.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площадь равна 26 см². Если части не выделены, нужны диагонали или другие размеры, позволяющие разбить фигуру на треугольники.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задача на сложение площадей частей фигуры.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через разбиение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понимание по шагам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Самопроверка по ключевым определениям, формулам и способам решения задач.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вы умеете распознавать многоугольники, различать их виды, считать углы и диагонали, а также находить площадь через разбиение на треугольники. Следующий шаг — решать задачи без подсказок.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многоугольниках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2026-07-27T05:26:38Z</dcterms:created>
  <dcterms:modified xsi:type="dcterms:W3CDTF">2026-07-27T05:26:38Z</dcterms:modified>
</cp:coreProperties>
</file>