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растительного и животного мира: ключевые аспекты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Целенаправленная защита природы — основа устойчивого развития и сохранения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урбанизация привели к массовому сокращению видов и разрушению экосистем. Законодательство и охраняемые территории стали ответом общества на эти угрозы.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биологического разнообразия в современном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остаётся одной из основных причин гибели животных. В России ежегодно погибает до 150 тысяч диких особей, что влияет на устойчивость популяций.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территорий и вырубка лесов приводят к разрушению привычных местообитаний и исчезновению биотопов, что негативно сказывается на биоразнообразии.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и воздушных ресурсов ухудшает условия жизни многих видов, вызывая снижение репродуктивной способности и рост смертности.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видов, таких как борщевик и енотовидная собака, ведёт к вытеснению коренных видов и нарушению экологического баланса.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природе и их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флоры и фауны России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свыше 11 400 видов сосудистых растений, многие из которых являются эндемиками и требуют особой защиты.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780 видов позвоночных животных обитают на территории страны, включая редких и исчезающих представителей.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12% видов флоры и 19% фауны находятся в списках региональных и федеральных реестров исчезающих видов.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Арктических тундр до южных степей — разнообразие ландшафтов обеспечивает богатство природы всей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— ключ к сохранению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 и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13% территорий находятся под защитой. Заповедники строго охраняются, ограничивают хозяйственную деятельность и служат базой для научных исследований.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заказников и охраняемых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совмещают охрану природы с экотуризмом и просветительской работой. Заказники направлены на охрану отдельных видов и мест их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757556"/>
            <a:ext cx="3848986" cy="269995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ООПТ по функциям и режимам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заповедников, национальных парков и заказников по уровню охраны и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категории ООПТ обеспечивают баланс между охраной и использованием природных ресурсов.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редких животных России (2000–2023)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демонстрирует стабильный рост, в отличие от белого аиста и европейской норки, у которых наблюдается резкое снижение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успешной охраны и продолжающихся угроз биологическим видам в России.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Минприроды РФ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 инновационные методы охраны природы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мониторинга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GPS-метки и дроны позволяют контролировать передвижение животных и состояние территории без вмешательства, минимизируя стресс для наблюдаемых видов.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Патрулирование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отслеживание состояния экосистем позволяет своевременно выявлять и предотвращать угрозы. Используются как опытные специалисты, так и местные активисты.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и фотоловушки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методов помогает оценивать генетическое здоровье особей, а фотоловушки — фиксировать присутствие и поведение животных в естественной среде.
</a:t>
            </a:r>
            <a:endParaRPr lang="en-US" sz="11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Реабилитационные центры дикой природы: лечение и выпуск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спасения диких животных МГУ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центр оказывает помощь пострадавшим животным, восстанавливая здоровье и навыки выживания. Ежегодно до 700 животных возвращаются в дикую природу после реабилитации.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сетей приютов и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функционирует около 270 учреждений, которые обеспечивают комплексную поддержку диким животным, от первой помощи до подготовки к возвращению в естественную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волонтёров в поддержке природоохранных инициатив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деятельности волонтёров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участвуют в расчистке территорий, мониторинге видов и помощи в научных экспедициях, усиливая возможности природоохранных организаций.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общества и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«Бережём лес» и «Сохраним амурского тигра» ежегодно привлекают тысячи участников, способствуя повышению экологической осведомлённости и практической поддержке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восстановление популяции амурского тигра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восемь десятилетий численность амурского тигра выросла с менее 40 до около 600 особей. Достигнутые успехи связаны с расширением площади ООПТ и увеличением мер по защите ареала.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включают браконьерство, фрагментацию среды обитания и низкий уровень экологической культуры в некоторых регионах. Международное сотрудничество и антипожарные барьеры также содействуют сохранению вида.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Федерации: основные аспекты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документа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 издана впервые в 1978 году и стала ключевым нормативным актом для охраны редких видов. Она играет важную роль в формировании национальной политики сохранения биологического разнообразия.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содержание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содержит сведения о более чем 970 растениях и 462 животных, занесённых в списки исчезающих. Он определяет охранные меры, запрещённые действия и регулярно обновляется на основе новых научных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(2002) обеспечивает нормативную базу для защиты природных ресурсов и экологического равновесия на территории России.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основы охраны природы в России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«Об особо охраняемых природных территориях» (1995) устанавливает правовые основы для создания и управления заповедниками, национальными парками и заказниками.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животном мире» (1995) регулирует охрану и использование животного мира, обеспечивая меры против браконьерства и сохранение редких видов.
</a:t>
            </a:r>
            <a:endParaRPr lang="en-US" sz="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распашка лугов приводят к утрате естественных биотопов и уменьшению ареалов многих видов растений и животных.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атмосферного воздуха и водных ресурсов промышленными выбросами негативно сказывается на здоровье экосистем и биоразнообразии.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человека на природу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добывающей промышленности и масштабное строительство нарушают природные связи и способствуют фрагментации среды обитания.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неконтролируемый туризм усиливают стрессовые факторы для популяций животных и ухудшают состояние природных территорий.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реинтродукции и восстановления экосистем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состояния территории и выбор целевых видов для реинтродукции, проведение научных исследований и планирование мероприятий.
</a:t>
            </a:r>
            <a:endParaRPr lang="en-US" sz="1377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и создание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 восстановление земель, посадка деревьев и кустарников для создания устойчивого укрытия и кормовой базы.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реинтродуцируемых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переселение животных, как зубр, в естественную среду с контролем здоровья и адаптации.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популяциями, корректировка управления и защита территории для обеспечения долгосрочного выживания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программы восстановления видов в России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Европейского зубра в Кавказском заповеднике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направлена на восстановление численности зубра путём сохранения и расширения ареала обитания. Результатом стало формирование стабильных популяций и увеличение территории обитания.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лотоса в Астраханской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проект по возрождению редкого водного растения способствует улучшению состояния водных экосистем, увеличению видового разнообразия и поддержанию биологических связей.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дальневосточного леопарда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национальном парке «Земля Леопарда» реализуется комплекс мер, включая усиленный охранный режим и борьбу с браконьерством, что положительно сказалось на росте популяции редкого хищника.
</a:t>
            </a:r>
            <a:endParaRPr lang="en-US" sz="10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экологическое образование в охране природы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образовательные программы включены темы экологии, проходят массовые акции, такие как «Марш парков» и «Час Земли», что повышает экологическую осведомлённость молодёжи.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научно-популярные ресурсы и клубы, активно используются СМИ и социальные сети для формирования экологической культуры и ответственного отношения к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финансирования и кадров ограничивает масштаб и эффективность природоохранных мероприятий и научных исследований.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Коррупционные проявления и слабый контроль за браконьерством снижают результативность охраны редких видов и экосистем.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экологической грамотности и недостаточное взаимодействие между ведомствами препятствуют формированию комплексного подхода к охране природы.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 ограничения современной охраны природы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технологий мониторинга, в том числе спутникового слежения и автоматизированных учётов популяций.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дополнительных особо охраняемых территорий для расширения и защиты ареалов редких видов и экосистем.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наказаний за экологические правонарушения и развитие международного сотрудничества в области охраны природы.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эколого-образовательных программ в школы и активизация участия бизнеса и общественных организаций в природоохранных инициативах.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стратегические направления природоохранной деятельности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будущее природы в наших руках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и животного мира требует объединения усилий и инновационных подходов. Только совместные действия государства, общества и каждого человека обеспечат устойчивое развитие и защиту нашей биосферы.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2026-05-10T07:34:53Z</dcterms:created>
  <dcterms:modified xsi:type="dcterms:W3CDTF">2026-05-10T07:34:53Z</dcterms:modified>
</cp:coreProperties>
</file>