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Keep fit and healthy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habits, strong energy, and simple English for everyday life.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знакомит с привычными школьнику действиями: зарядкой, едой, сном, прогулками и спортом. Ученики учатся говорить о них короткими фразами в Present Simple и выбирать полезные решения каждый день.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на уроке английского
</a:t>
            </a:r>
            <a:endParaRPr lang="en-US" sz="2972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здоровья
</a:t>
            </a:r>
            <a:endParaRPr lang="en-US" sz="2975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breakfast, lunch, dinner, snack, fruit, vegetables и water помогают говорить о питании просто и точно. Они нужны для коротких высказываний о том, что полезно есть и пить каждый день.
</a:t>
            </a:r>
            <a:endParaRPr lang="en-US" sz="1487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сила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healthy, unhealthy, strong, weak, active, lazy показывает, как чувствует себя человек и какой у него образ жизни. Эти слова удобно использовать в противопоставлениях и кратких описаниях.
</a:t>
            </a:r>
            <a:endParaRPr lang="en-US" sz="1420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exercise, gym, sports, fit и energetic связаны с физической активностью. Они помогают описывать привычки, которые укрепляют тело, повышают выносливость и делают день более подвижным.
</a:t>
            </a:r>
            <a:endParaRPr lang="en-US" sz="1461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sleep, tired, early, late и regular useful for talking about rest and daily rhythm. Они показывают, почему достаточный сон важен для внимания, настроения и самочувствия.
</a:t>
            </a:r>
            <a:endParaRPr lang="en-US" sz="1496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habit и regular помогают говорить о том, что человек делает постоянно. С их помощью легко строить простые предложения о режиме дня, питании и заботе о здоровье.
</a:t>
            </a:r>
            <a:endParaRPr lang="en-US" sz="14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routine: занятия, которые поддерживают здоровье
</a:t>
            </a:r>
            <a:endParaRPr lang="en-US" sz="3013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 wakes up and gets up, потом washes hands and brushes teeth. Такие действия задают правильный ритм дня и помогают чувствовать себя бодро с самого утра.
</a:t>
            </a:r>
            <a:endParaRPr lang="en-US" sz="1325" dirty="0"/>
          </a:p>
        </p:txBody>
      </p:sp>
      <p:sp>
        <p:nvSpPr>
          <p:cNvPr id="14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утренних дел важно have breakfast. Завтрак даёт энергию для уроков, помогает лучше сосредоточиться и делает начало учебного дня более комфортным и спокойным.
</a:t>
            </a:r>
            <a:endParaRPr lang="en-US" sz="1325" dirty="0"/>
          </a:p>
        </p:txBody>
      </p:sp>
      <p:sp>
        <p:nvSpPr>
          <p:cNvPr id="15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в школу и после уроков полезно go for a walk, play outside or do homework after a short active break. Движение поддерживает здоровье и хорошее настроение.
</a:t>
            </a:r>
            <a:endParaRPr lang="en-US" sz="1482" dirty="0"/>
          </a:p>
        </p:txBody>
      </p:sp>
      <p:sp>
        <p:nvSpPr>
          <p:cNvPr id="16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школьник finishes tasks, prepares for tomorrow and goes to bed early. Такой распорядок помогает восстановить силы, выспаться и начать новый день без усталости.
</a:t>
            </a:r>
            <a:endParaRPr lang="en-US" sz="1366" dirty="0"/>
          </a:p>
        </p:txBody>
      </p:sp>
      <p:sp>
        <p:nvSpPr>
          <p:cNvPr id="17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полезные действия становятся частью daily routine, их легче выполнять без лишних усилий. Именно повторение делает привычки устойчивыми и действительно полезными для здоровья.
</a:t>
            </a:r>
            <a:endParaRPr lang="en-US" sz="13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 us stay healthy?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здоровье поддерживают разные привычки, а не одно действие. Важно сочетать движение, питание, сон и базовую гигиену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элементы связаны с движением, сном и питанием: именно они сильнее всего влияют на самочувствие и школьную активность.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Unit 8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 and unhealthy food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продукты полезны для ежедневного рациона, а какие стоит ограничивать. Важны короткие английские причины и понятное противопоставление.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овощи и вода подходят для ежедневного рациона, а солёные и сладкие продукты лучше ограничивать.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8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7774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разговора о еде и напитках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usually have breakfast at 7 o'clock. Такая фраза помогает назвать привычное время приёма пищи и показать регулярность действия в Present Simple.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завтрака
</a:t>
            </a:r>
            <a:endParaRPr lang="en-US" sz="1377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drink water, not fizzy drinks. Фраза учит выбирать более полезный напиток и противопоставлять хорошие и менее полезные варианты.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в течение дня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eat fruit every day. Эта модель подчёркивает полезную привычку и помогает говорить о здоровой еде коротко и понятно.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выбор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vegetables, but I do not like sweets. С помощью такой конструкции можно рассказать о своих вкусах и одновременно показать осознанный выбор.
</a:t>
            </a:r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 еде
</a:t>
            </a:r>
            <a:endParaRPr lang="en-US" sz="1325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snacks are healthy. I need more vitamins. Эти выражения помогают объяснить, почему определённая еда полезна и как она поддерживает организм.
</a:t>
            </a:r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здоровье
</a:t>
            </a:r>
            <a:endParaRPr lang="en-US" sz="13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Exercise and sport in everyday life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Run, jump, swim, cycle and dance — это простые слова, которые описывают разные виды активности. Они помогают говорить о движении как о части обычного дня школьника.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зарядка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morning exercises — полезная привычка, которая помогает проснуться и почувствовать себя active. Несколько минут движения утром могут улучшить настроение и подготовить к учёбе.
</a:t>
            </a:r>
            <a:endParaRPr lang="en-US" sz="1605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 football и play basketball часто встречаются в теме спорта, потому что это знакомые и понятные виды активности. Они развивают выносливость, координацию и умение работать вместе.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 здоровое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active, energetic, fit, strong и healthy body описывают хороший физический тонус. С их помощью легко рассказать, почему спорт помогает чувствовать себя лучше.
</a:t>
            </a:r>
            <a:endParaRPr lang="en-US" sz="1693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healthy day: from morning to night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полезных действий в течение обычного школьного дня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hours
</a:t>
            </a:r>
            <a:pPr algn="ctr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the usual sleep time range for many school-age children and helps them feel rested.
</a:t>
            </a:r>
            <a:endParaRPr lang="en-US" sz="951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Enough sleep supports energy, concentration and a better mood at school; too little sleep often makes learning and attention harder.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 режиму сна для детей школьного возраста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changes when you do not sleep enough?
</a:t>
            </a:r>
            <a:endParaRPr lang="en-US" sz="30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быстро отражается на школьном дне: становится труднее слушать учителя, запоминать слова и реагировать на задания.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сна, тем ниже концентрация, память и энергия; регулярный сон помогает учиться и чувствовать себя лучше.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учебной диаграммы по теме Unit 8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13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19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020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550" y="1584875"/>
            <a:ext cx="5028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гигиенические привычки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Мойте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 мылом перед едой и после улицы помогает убрать микробы и снижает риск заболеть. Это простая привычка, которую легко повторять каждый день.
</a:t>
            </a:r>
            <a:endParaRPr lang="en-US" sz="1344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мыло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делает мытьё рук более эффективным, особенно после кашля, чихания и контакта с общими поверхностями. Оно помогает сохранять чистоту и защищать здоровье.
</a:t>
            </a:r>
            <a:endParaRPr lang="en-US" sz="1270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Ухаживайте за зубами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утром и вечером поддерживает гигиену полости рта. Зубная щётка и паста помогают предотвратить кариес и сохранять свежее дыхание.
</a:t>
            </a:r>
            <a:endParaRPr lang="en-US" sz="1344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 чистую одежду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и аккуратный внешний вид — часть личной гигиены. Они помогают чувствовать себя комфортно и уменьшают распространение грязи и микробов.
</a:t>
            </a:r>
            <a:endParaRPr lang="en-US" sz="1244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Проветривайте комнату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важен дома и в классе. Проветривание комнаты помогает сделать воздух чище, а также создаёт более приятные условия для учёбы и отдыха.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школьного дня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действия в течение дня поддерживают здоровье, энергию и хорошее самочувствие.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привычки, повторяемые каждый день, дают заметный эффект: больше энергии, лучше самочувствие и аккуратный режим.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8, учебная тема о здоровье и режиме дня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гаджетах и полезных перерывах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нужен перерыв
</a:t>
            </a:r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долго делает домашнее задание за компьютером, а потом замечает усталые глаза и напряжённую спину. Он откладывает телефон, встаёт из-за стола и выходит на короткую прогулку, чтобы размяться и отдохнуть.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минут без экрана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читает на планшете, но через некоторое время делает паузу. Она смотрит в окно, моргает, тянется вверх и разминает плечи. Такой короткий break помогает глазам и возвращает внимание к работе.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после учёбы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ученик заканчивает задания и идёт на площадку играть и двигаться. Он проводит меньше времени у телефона, больше двигается и чувствует себя бодрее. Вечером ему легче расслабиться и лечь спать вовремя.
</a:t>
            </a:r>
            <a:endParaRPr lang="en-US" sz="11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 in a healthy lifestyle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привычек особенно важен в учебные дни, когда нужно сохранять силы, внимание и хорошее 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держится на равновесии движения, питания и отдыха; перекос в одну сторону быстро снижает самочувствие.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учебной темы Unit 8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полезных привычках по-английски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08079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о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простых моделей: I do exercise every day. I eat fruit every day. Такие предложения легко запомнить и использовать, когда нужно описать свой обычный день.
</a:t>
            </a:r>
            <a:endParaRPr lang="en-US" sz="1542" dirty="0"/>
          </a:p>
        </p:txBody>
      </p:sp>
      <p:sp>
        <p:nvSpPr>
          <p:cNvPr id="12" name="Text 3"/>
          <p:cNvSpPr txBox="1"/>
          <p:nvPr/>
        </p:nvSpPr>
        <p:spPr>
          <a:xfrm>
            <a:off x="708079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частоте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sometimes и never помогают точнее описать привычки. Например: I usually have breakfast at home. I never drink fizzy drinks on school days.
</a:t>
            </a:r>
            <a:endParaRPr lang="en-US" sz="1542" dirty="0"/>
          </a:p>
        </p:txBody>
      </p:sp>
      <p:sp>
        <p:nvSpPr>
          <p:cNvPr id="13" name="Text 4"/>
          <p:cNvSpPr txBox="1"/>
          <p:nvPr/>
        </p:nvSpPr>
        <p:spPr>
          <a:xfrm>
            <a:off x="708079" y="3529005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регулярных действий и повседневных фактов. Он помогает говорить о режиме дня, еде, сне и спорте без сложных грамматических форм.
</a:t>
            </a:r>
            <a:endParaRPr lang="en-US" sz="1492" dirty="0"/>
          </a:p>
        </p:txBody>
      </p:sp>
      <p:sp>
        <p:nvSpPr>
          <p:cNvPr id="14" name="Text 5"/>
          <p:cNvSpPr txBox="1"/>
          <p:nvPr/>
        </p:nvSpPr>
        <p:spPr>
          <a:xfrm>
            <a:off x="4230828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короткий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объединить несколько предложений в один рассказ: I get up early, have breakfast and go to school. After classes I do sport and go to bed on time.
</a:t>
            </a:r>
            <a:endParaRPr lang="en-US" sz="1542" dirty="0"/>
          </a:p>
        </p:txBody>
      </p:sp>
      <p:sp>
        <p:nvSpPr>
          <p:cNvPr id="15" name="Text 6"/>
          <p:cNvSpPr txBox="1"/>
          <p:nvPr/>
        </p:nvSpPr>
        <p:spPr>
          <a:xfrm>
            <a:off x="4230828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семье и друзьях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уметь описывать не только себя, но и других людей: He likes football. She usually drinks water. We should wash our hands before meals.
</a:t>
            </a:r>
            <a:endParaRPr lang="en-US" sz="15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вы устали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понять, как реагировать на усталость и когда обратиться к взрослому.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привычки в теме здоровья
</a:t>
            </a:r>
            <a:endParaRPr lang="en-US" sz="27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противопоставление слов healthy и unhealthy на конкретных примерах из жизни школьника.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поддерживают энергию и здоровье, а вредные мешают отдыху, движению и хорошему самочувствию.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8, лексика о привычках и самочувствии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здоровой недели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Ставлю цель: больше двигаться каждый день, делать зарядку утром и после школы гулять или играть. Это помогает начать неделю активно и без лишней сонливости.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Вторник–четверг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Слежу за водой, выбираю фрукты или овощи и делаю короткие перерывы от экранов. Эти привычки поддерживают энергию, внимание и хорошее настроение во время учёбы.
</a:t>
            </a:r>
            <a:endParaRPr lang="en-US" sz="1095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Пятница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Проверяю, сколько часов спал, и стараюсь лечь вовремя. Ночной отдых помогает восстановиться после недели уроков, кружков и домашних заданий.
</a:t>
            </a:r>
            <a:endParaRPr lang="en-US" sz="1169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 полезные действия: двигаюсь, мою руки, ем обычную здоровую еду и отдыхаю без долгого сидения за телефоном. Так привычки становятся постоянными.
</a:t>
            </a:r>
            <a:endParaRPr lang="en-US" sz="11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8: здоровые привычки в повседневном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6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показывает, что язык о здоровье легко соединяется с реальной жизнью: сон, еда, движение и гигиена описываются простыми фразами Present Simple и помогают говорить о собственных привычках уверенно.
</a:t>
            </a:r>
            <a:endParaRPr lang="en-US" sz="371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2026-05-30T17:16:30Z</dcterms:created>
  <dcterms:modified xsi:type="dcterms:W3CDTF">2026-05-30T17:16:30Z</dcterms:modified>
</cp:coreProperties>
</file>