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библейские пророки? Обзор и ключевые темы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выдающимися личностями древнего мира — библейскими пророками.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религиозный контекст возникновения пророков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пророки жили в древнем Израиле с XIII по V век до н.э. Они наставляли народ, предупреждали о грядущих событиях и укрепляли веру, оказывая значительное влияние на царей и простых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Моисей ввёл израильтян из египетского рабства, получил Десять заповедей — основа духовного закона народа.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библейские пророки: кто они?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Илия отличался чудесами и противостоянием идолам, стал символом непреклонной веры в Единого Бога.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Исайя пророчествовал будущее Израиля, внёс идеи справедливости и надежды в судьбу народа.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Иеремия предупреждал о разрушении и пленении, а Даниил истолковывал сны и видел будущее царств.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Посредничество: пророки служили связующим звеном между Богом и людьми, передавая Его волю.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Наставничество: они обучали народа морали и правильному образом жизни согласно божественным законам.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Предсказания: пророки предсказывали грядущие события, помогая народу подготовиться к испытаниям.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пророка в древнем обществе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исторические эпохи и известные пророки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периодов и ключевых пророков в истории Древнего Израиля и соседних земель.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пророки действовали в ключевые исторические эпохи, отражая изменения и вызовы своего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и исторические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Моисей — законодатель и вождь народа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из Египта и рождение 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Моисей вывел израильтян из египетского рабства, проведя их через Красное море. Это событие стало началом формирования еврейского народа и его уникальной религиозной идентичности.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Десяти заповедей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горе Синай Моисей получил от Бога Десять заповедей — свод законов, который определил нравственные нормы и общественные устои народа Израиля на 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Илия: чудеса и борьба за веру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Илия вызвал дождь после долгой засухи, демонстрируя силу Бога и заботу о народе в тяжелое время природных бедствий.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вызвал огонь с неба, опроверг идолов и воскресил сына вдовы, подтверждая истинность веры и поддерживая права верующих.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Самуил: Судья, вождь и пророк перемен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завершая эпоху Судей, установил царскую власть, помазал первого царя Саула и подготовил народ к новому политическому строю.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продолжил роль пророка, направляя Давида и укрепляя веру народа, становясь мостом между традициями и новыми историческими реалиями.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Елисей: ученик Илии и чудотворец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в Иерихоне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совершил чудо, сделав воду в Иерихоне пригодной для питья, что спасло город от болезней и укрепило доверие народа к божественной помощи.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Воскрешение ребёнка и питание множества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воскресил умершего ребёнка и накормил сотни людей малым количеством пищи, показывая силу веры и сострадания к нуждающимся.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Исайя: Пророк надежды и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справедливости и милосердия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Исайя призывал народ соблюдать праведность и проявлять милосердие, осуждая социальную несправедливость и поддерживая идеалы мира.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Предсказания Мессии и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предсказал приход Мессии и возвращение еврейского народа к своей земле, вдохновляя верующих на надежду и терпение в испытаниях.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Иеремия: Пророк скорби и мужества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 покаянию в тяжелое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Иеремия призывал народ Израиля отвернуться от зла и вернуться к Богу, несмотря на угрозу войны и разрушений. Его слова звучали как предупреждение о близких бедах, что вызывало противодействие и непонимание.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разбитого кувшина как знак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использовал образ разбитого кувшина, чтобы показать разрушение Иерусалима и крах народа из-за грехов. Этот символ стал мощным напоминанием о неизбежных последствиях непослушания Божьей воле.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Даниил: Верность и пророчество при царском дворе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служил среди вавилонских властей, сохранял свою веру и исполнял Божью волю даже в чужой земле. Он проявил стойкость в испытаниях, включая спасение из рва с львами.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Пророчества Даниила описывают смену мировых держав и судьбу израильского народа. Его книга до сих пор вызывает интерес благодаря загадочным видениям и глубоким символам.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Женщины-пророчицы: Мариам, Девора, Анна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Мариам, сестра Моисея, вела народ в победной песне после перехода через разделённое Красное море. Её роль подчёркивает важность женского голоса в духовной жизни Израиля.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Девора была судьёй и военачальницей, которая руководила израильтянами и пророчествовала победу над врагами. Анна же предсказала приход Мессии во время встречи с младенцем Иисусом в храме.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сопротивление пророков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Илия — бегство от гнева царя Ахава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Илия скрывался в пустыне, спасаясь от преследований царя и царицы, которые пытались уничтожить его из-за борьбы с идолопоклонством. Это время уединения укрепило его веру и решимость.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Страдания Иеремии и изгнание Амоса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Иеремия был брошен в глубокую яму за свои пророчества о бедствиях и наказании народа. Амос же был изгнан из своей родной страны за смелое обличение грехов израильтян.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Иеремия предсказал разрушение Иерусалима в 586 году до н.э., что подтвердилось историческими событиями при вавилонском нашествии.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Исайя предсказал возвращение из вавилонского плена около 538 года до н.э., что стало реальностью после указа Кирова Великого.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 временем пророчества о восстановлении Израиля получили разные толкования, влияя на религиозные и политические взгляды последующих поколений.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Исполнившиеся пророчества и их значение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Пророчества сначала произносились устно перед народом или правителями, чтобы донести Божью волю и наставить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передавались пророчества: устная и письменная традиции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Некоторые пророки записывали свои слова на свитках и фрагментах, что позволило сохранить их для будущих поколений.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Письменные тексты становились частью священных книг и обеспечивали единое учение для еврейской общины.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Устные пророчества быстро распространялись среди людей, дополняя и укрепляя веру до появления многотомных записей.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Библии выделено двенадцать малых пророков, чьи книги формируют значимую часть духовного наследия, в отличие от современных учителей, чья роль неоднозначна.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библейских пророков традиционно выделяют, что отражает их уникальное положение в истории и религии.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Библия, религиоведческие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малые пророки: сравнение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деятельность Исайи, одного из великих пророков, чьи книги охватывают темы справедливости и спасения.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VII–VI века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Иеремия и Даниил, чьи труды связаны с тяжёлыми испытаниями и пленениями Израиля.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XI–VIII века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пророки, включая Осии и Малахии, произносят краткие, но содержательные послания о вере и нравственности.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книги больших и малых пророков формируют единый канон и оказывают долгое культурное и религиозное влияние.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пророков: тексты, артефакты, культурное влияние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Тексты пророков легли в основу Библии и были найдены в таких артефактах, как свитки Мёртвого моря, подтверждающих их древность и значимость.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Учения пророков вдохновляли литературные произведения, музыку и изобразительное искусство на протяжении веков, формируя традиции и мировоззрение.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Пророки остаются символами веры и справедливости, их слова создали основу культурных и моральных ценностей, которые продолжают влиять на современное общество.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наследие библейских пророков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2026-05-10T09:43:08Z</dcterms:created>
  <dcterms:modified xsi:type="dcterms:W3CDTF">2026-05-10T09:43:08Z</dcterms:modified>
</cp:coreProperties>
</file>