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государства на территории России: от античности к раннему Средневековью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возникали там, где сходились торговля, власть, земледелие и контроль путей.
</a:t>
            </a:r>
            <a:endParaRPr lang="en-US" sz="250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почему именно эти регионы стали центрами государственности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тысячелетии до н. э. — I тысячелетии н. э. юг Восточной Европы и Поволжье получили преимущества: реки и проливы связывали миры, а постоянные контакты земледельцев, ремесленников, купцов и кочевников требовали управления, защиты и сбора ресурсов.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древнего государства в историческом материале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проявлялось через закреплённую территорию, власть правителя и аппарат управления, который обеспечивал военную силу, судопроизводство и поддержание порядка.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его наличии говорят регулярные налоги или дань, города и укреплённые центры, социальное неравенство и выделение знати, жрецов и военной элиты.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вещественные источники — монеты, печати, письменные данные и фортификации — позволяют проследить хозяйственный контроль и существование институтов власти в разных регионах.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VIII–VI вв. до н. э. греческие переселенцы основали колонии на побережье Черного моря: Ольвию, Херсонес, Пантикапей и Фанагорию. Эти центры включились в широкий обмен зерном, рыбой, вином и ремесленными товарами.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подталкивала формирование институтов: советы и должности, чеканку монет, укрепления и договоры с соседними племенами. Археологические находки фиксируют развитую культуру и устойчивые международные связи.
</a:t>
            </a:r>
            <a:endParaRPr lang="en-US" sz="994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города Северного Причерноморья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ранние государства на землях России и соседних регионов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решающим становился контроль обмена и транзита, а не только обработка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юг и восток будущей России чаще превращали «маршруты» в основу власти и экономической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историко-географические характеристики по материалам курса истории (точные количественные метрики не указаны).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Боспорское царство возникло в V в. до н. э. в районе Керченского пролива и объединило греческие города с прилегающими территориями, превратив регион в связующее звено между морем и степью.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опиралась на хлебную торговлю, рыболовство, ремесло и морской обмен с Грецией и Малой Азией; портовые функции делали производство и снабжение особенно зависимыми от внешнего рынка.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Чеканка монет, городские традиции управления и инфраструктура портов показывают высокую организацию власти; при этом длительное существование говорит об устойчивости модели управления.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Боспорское царство: государство на границе степи и моря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VII–III вв. до н. э. в степях Северного Причерноморья и Приазовья доминировали скифы — кочевые и полукочевые племена, создавшие крупное политическое объединение.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сила опиралась на конницу и мобильность, контроль пастбищ и торговых путей. Материальные свидетельства — курганы, оружие, конская сбруя и «звериный стиль» — отражают социальную иерархию и военную элиту.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Скифы и ранние кочевые объединения степи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691" y="1935209"/>
            <a:ext cx="3245242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Боспорское царство и скифский мир: сравнение форм организации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в одной географии сосуществовали разные модели ранней государственности — городская и степная.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хозяйстве и среде обитания отражаются на формах власти и типах источников: у Боспора сильнее письменная фиксация, у скифов — материальная археология.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историческим и археологическим данным (в рамках школьного курса).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власть в ранних государствах степи и Причерноморья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причин и следствий: от обмена к институционализации власти (заметна в Боспоре и у скифов, позднее — у хазар).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Хазарский каганат: государство евразийских путей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 зависимые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Экономическую базу дополняла дань с зависимых племён. Такая модель укрепляла ресурсную базу власти и помогала удерживать территории и влиять на союзников и конкурентов.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как основа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переправами и маршрутом движения товаров обеспечивал доходы через транзитную торговлю и пошлины с купцов, связывая разные культурные миры по сети степных и речных путей.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структура верховной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Сакральный статус кагана сочетался с реальным политическим и военным руководством бека. Это позволяло распределять роли управления и поддерживать устойчивость системы.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роль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Хазария выступала важным участником контактов между Византией, арабским миром и восточноевропейскими землями, превращая свои земли в узел дипломатии и обмена знаниями.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торговля как «кровеносная система»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Волжская Булгария оформилась в IX–X веках в среднем Поволжье, а её богатство во многом зависело от торговли по Волге. Речные маршруты связывали север и юг, а купцы приносили товары и новости. Такой обмен требовал правил, охраны и сбора пошлин.
</a:t>
            </a:r>
            <a:endParaRPr lang="en-US" sz="82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Булгар и Биляр: ремесло и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 и Биляр выступали крупными торгово-ремесленными центрами. Здесь развивались обработка металла, ремесла и местные промыслы, что поддерживало городской уклад. Наличие мастерских и обмена повышало роль элиты, управлявшей потоками товаров.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 922 году: новый культурный и политический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922 году при посольстве Ибн Фадлана в Булгарии приняли ислам. Это событие стало важным поворотом в культурной и политической жизни государства, усилив связи с мусульманским Востоком. Новая религия укрепляла единство верхов и задавала общие нормы.
</a:t>
            </a:r>
            <a:endParaRPr lang="en-US" sz="82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Волжская Булгария: государство на Волге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пути, которые соединяли древнейшие государства Восточной Европы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транзитные коридоры государства обеспечивали доходы и влияние, превращая контроль переправ и портов в основу политической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транзита в экономике, тем сильнее зависела власть от охраны путей и умения договариваться с соседями.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в тексте направлениям связей: Черноморский, Волжский и степные маршруты (без точных числовых измерений).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и предпосылки Древней Руси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век: племенные союзы и центры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складывались племенные союзы и укрепленные поселения. В таких центрах концентрировались решения о защите, распределении ресурсов и организации повинностей, что подталкивало к более устойчивой власти.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VI–VIII века: освоение леса и речных долин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и лесостепной зонах Восточной Европы восточные славяне расселялись и укрепляли хозяйство. Развивались земледелие, охота, рыболовство и ремесло, формируя плотнее населённую сеть поселений.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IX — подготовка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торговли, военной организации и городской среды подготовило возникновение раннерусского государства. Появлялась необходимость координации: кто собирает дань, кто обеспечивает безопасность и кто ведёт переговоры.
</a:t>
            </a:r>
            <a:endParaRPr lang="en-US" sz="1131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«из варяг в греки»: север—юг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связующих маршрутов усиливалась. Реки Днепр, Волхов, Ловать и Волга соединяли территории, по которым двигались люди и товары, создавая предпосылки для политических договорённостей.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государственности в IX–X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 веках на основе союзов восточнославянских племен и контактов со Скандинавией сформировалась Древнерусская государственность. Политическая власть концентрировалась в городах: Киев, Новгород, Чернигов, Полоцк и др.
</a:t>
            </a:r>
            <a:endParaRPr lang="en-US" sz="1124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988 года и рост «международного веса» Руси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опиралась на дружину, систему дани и контроль торговых маршрутов. Принятие христианства в 988 году укрепило авторитет Руси, усилило единство элиты и ускорило развитие письменной культуры.
</a:t>
            </a:r>
            <a:endParaRPr lang="en-US" sz="1199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как раннее государство восточных славян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древнейших государств на землях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территории государственность возникала неоднократно: античная, степная, каганатная и торгово-княжеская модели сменяли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не «один старт», а постепенное накопление опыта управления, торговли и контроля территории разными политическими системами.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временная разметка по датам, указанным в описании слайдов (колонии с VIII в. до н. э. и далее: Боспор, скифы, Хазария, Булгария, Русь с IX века).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183" y="1935209"/>
            <a:ext cx="242825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хозяйство, власть, религию, письменность и внешние связи государств, чтобы показать, как разные природные условия и экономики формировали разные формы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— иерархия, контроль территории и военная сила, а различия определяются хозяйственной базой: море, степь или речные маршруты.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по характеристикам государств из заданного описания слайдов (без дополнительных количественных данных).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 различное в древнейших государствах Восточной Европы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усиления неравенства и власти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процессов: от роста обмена к укреплению аппарата власти (по заданному описанию).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древнейших государств для истории России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дани и транзитные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отрабатывали способы получения ресурсов: дань, пошлины, контроль переправ и торговых узлов. Такие практики поддерживали экономику и делали власть более устойчивой.
</a:t>
            </a:r>
            <a:endParaRPr lang="en-US" sz="1154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управления территориями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политические образования создавали правила управления пространством: от охраны рубежей до распределения ресурсов. Это стало ранним прецедентом того, как организуют власть на большой территории.
</a:t>
            </a:r>
            <a:endParaRPr lang="en-US" sz="1137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мирами: Византия, Восток, степь и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включался в сеть международных контактов, где обмен товарами сопровождался дипломатией и культурными влияниями. Это помогало элитам Руси выбирать стратегии развития и безопасности.
</a:t>
            </a:r>
            <a:endParaRPr lang="en-US" sz="107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 ранней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памятники государств сохраняют материальные свидетельства городской жизни, ремесла и власти. Благодаря им исследователи восстанавливают этапы формирования российской государственности.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с появлением государства: сравнение до и после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закрепляло устойчивые механизмы контроля: постоянная дружина и более системное управление делали ресурсы доступнее.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рост эффективности контроля и безопасности снижал издержки, а право и договоры повышали предсказуемость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качественных характеристик из заданного описания слайда (без привлечения внешних измерений).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древнейшие государства важны для понимания ранней истории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государства возникали там, где география и коммуникации создавали условия для власти: реки, степные маршруты и торговые коридоры. Их разные формы доказывают, что ранняя государственность — длительный процесс, подготовивший дальнейшую историю России.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2026-05-12T19:14:27Z</dcterms:created>
  <dcterms:modified xsi:type="dcterms:W3CDTF">2026-05-12T19:14:27Z</dcterms:modified>
</cp:coreProperties>
</file>