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амфибий: основные темы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жизненного цикла амфибий и их адаптаций к водной и наземной средам.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уникальность земноводных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возникли около 370 млн лет назад от кистепёрых рыб. Они сочетают жизнь в воде и на суше, имеют влажную кожу и способны к кожному дыханию, что помогает освоить новые экосистемы.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— позвоночные с двухфазным жизненным циклом: развитие начинается в воде, завершается на суше, сочетая особенности обеих сред.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кожа тонкая и влажная, без чешуи; организм дышит кожей и лёгкими, что важно для обмена газами.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Проходят метаморфоз: личинка трансформируется во взрослое животное. Класс делится на три основные группы с разной морфологией.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амфибии: определение и признаки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амфибий и их примеры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многочисленная группа с гладкой или бородавчатой кожей. Классический пример — зелёная лягушка со стройным телом и сильными задними ногами.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Бесхвостые: лягушки и жабы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Хвостатые: тритоны и саламандры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наличием хвоста на всех стадиях жизни. Обычен обитание в воде и на суше, например, обыкновенный тритон с ярким пятнистым окрасом.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 маленьким червям с гладкой кожей и отсутствием конечностей. Часто ведут скрытный подземный образ жизни, как тропическая червяга.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амфибии: червяги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амфибий: ключевые этапы
</a:t>
            </a:r>
            <a:endParaRPr lang="en-US" sz="295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икру в водоёмы, где зарождается новая жизнь в виде яиц, покрытых слизью.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головастики, дышащие жабрами и ведущие водный образ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взросления головастики приобретают конечности и лёгкие, подготавливаясь к жизни на суше.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Амфибия покидает воду, дышит лёгкими и кожей, становится способной к наземному образу жизни и размножению.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амфибий: современное состояние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амфибий в тропических регионах, снижение популяций связано с деятельностью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тренд — сокращение численности из-за потери среды обитания и загрязнения.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икры в воде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амфибий откладывает яйца в водоемы, где слизистая оболочка предотвращает высыхание и защищает от хищников.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расположение икры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Лягушка-бык может отложить более 20 000 яиц, часто прикрепляя их к растениям; тритоны откладывают гораздо меньше, но с большей заботой о потомстве.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яиц: разнообразие и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наружного оплодотворения и развития икры, без неё потомство не выживает, из-за чего большинство амфибий выбирают водоёмы.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яйца и личинки развиваются в стоячих или медленных водах, где меньше опасных течений и хищников.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адаптировались к откладке икры в сырой почве или влажных нишах, снижая зависимость от открытой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ключевой фактор в размножении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410984"/>
            <a:ext cx="4684800" cy="1508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стратегий размножения амфибий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в выборе места откладки, тип оплодотворения и количество икры у разных видов.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стратегии обеспечивают выживаемость видов в разнообразных условиях.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зоологии,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личинок амфибий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имеют хвост и жабры, что позволяет им успешно дышать и передвигаться в воде.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начальных стадиях они питаются растительным планктоном, водорослями и детритом, что обеспечивает нужную энергию для роста.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завершении процесса хвост рассасывается, а личинка превращается во взрослую форму, адаптированную к жизни на суше.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формируются сначала задние конечности, затем передние, что служит подготовкой к метаморфозу.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Метаморфоз: этапы превращения головастика
</a:t>
            </a:r>
            <a:endParaRPr lang="en-US" sz="283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исследования стадий развития амфибий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стадия: адаптации к наземной жизни
</a:t>
            </a:r>
            <a:endParaRPr lang="en-US" sz="2824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амфибии обладают развитыми конечностями, что позволяет эффективно передвигаться по суше. Это важная адаптация для поиска пищи и укрытий в наземной среде.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и передвижение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сохранение влаги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лёгочных функций, кожа земноводных остаётся влажной для кожного дыхания. Они также избегают обезвоживания, активны преимущественно ночью и скрытны днем.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издают характерные звуки для общения и охраны территории. Взрослые особи питаются в основном насекомыми и мелкими беспозвоночными, играя важную роль в контроле их численности.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питание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 имеют внутреннее оплодотворение, откладывают яйца на водные растения или под коряги, обеспечивая защиту потомству в водной среде.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у хвостатых и безногих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Червяги демонстрируют разнообразие стратегий: некоторые виды живородящи, а другие предпочитают откладывать яйца во влажную почву, что связано с особенностями их среды обитания.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 размножения обусловлены строением тела и средой, в отличие от лягушек, хвостатые и безногие проявляют более разнообразные формы ухода за потомством.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насчитывается свыше 30 видов лягушек и жаб, разнообразных по размеру, окраске и голосовым особенностям. Это обеспечивает разнообразие биологических ниш и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богатство и разнообразие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зависит от климата, рельефа и водоемов. Северные и горные регионы влияют на распространение и численность видов, адаптированных к конкретным условиям.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распространение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лягушек и жаб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амфибий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Дальневосточная квакша и сибирский углозуб являются редкими видами, которым угрожают утрата и деградация среды обитания.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риска включают осушение болот и вырубку лесов, что существенно сокращает натуральные местообитания амфибий.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инфекции, особенно хитридиомикоз, приводят к массовым сокращениям; некоторые виды занесены в Красную книгу РФ для охраны.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экосистем и внедрение чужеродных видов создают новые угрозы для здоровья популяций и их устойчивости.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насекомых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контролируют популяции насекомых, предотвращая их чрезмерное размножение. Этот процесс поддерживает баланс в экосистемах и способствует сохранению биологического разнообразия.
</a:t>
            </a:r>
            <a:endParaRPr lang="en-US" sz="1136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Биоиндикаторы состояния среды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чувствительны к загрязнению и изменению условий среды, поэтому их присутствие и численность служат важным индикатором здоровья водных и наземных экосистем.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амфибий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амфибий: богатство видов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зарегистрировано около 8 000 видов амфибий, что отражает их широкое видовое разнообразие и адаптационные возможности.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бесхвостых показывает их экологическую успешность, в то время как меньшинство хвостатых и безногих отражает узкую специализацию.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Охраны Природы (IUCN),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регионах амфибии впадают в спячку, зарываясь в ил или землю, что позволяет им пережить низкие температуры и нехватку пищи.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хищников и экстремальных условий земноводные используют камуфляж и уплотненную кожу, а также активничают в ночное время.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виды отличаются яркой окраской и выделяют токсины, служащие для отпугивания врагов и предупреждения о своей ядовитости.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разным климатическим условиям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 охрана амфибий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используются в научных исследованиях развития и физиологии, что способствует пониманию биологических процессов и инноваций в медицине.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Яды некоторых земноводных применяются в фармакологии для создания новых лекарственных препаратов и терапевтических средств.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контролирует статус популяций, что помогает своевременно выявлять угрозы и принимать меры для сохранения разнообразия.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международные программы по сохранению и восстановлению численности редких видов, включающие охрану среды обитания и борьбу с болезнями.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размножения и развития амфибий раскрывает их уникальные адаптации и эволюционные связи. Сохранение этих животных важно для устойчивости экосистем и научного прогресса.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амфибий в природе и науке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2026-05-07T15:47:53Z</dcterms:created>
  <dcterms:modified xsi:type="dcterms:W3CDTF">2026-05-07T15:47:53Z</dcterms:modified>
</cp:coreProperties>
</file>